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 id="271" r:id="rId21"/>
    <p:sldId id="272" r:id="rId22"/>
    <p:sldId id="273" r:id="rId23"/>
  </p:sldIdLst>
  <p:sldSz cy="5143500" cx="9144000"/>
  <p:notesSz cx="6858000" cy="9144000"/>
  <p:embeddedFontLst>
    <p:embeddedFont>
      <p:font typeface="Roboto"/>
      <p:regular r:id="rId24"/>
      <p:bold r:id="rId25"/>
      <p:italic r:id="rId26"/>
      <p:boldItalic r:id="rId27"/>
    </p:embeddedFont>
  </p:embeddedFontLst>
  <p:defaultTextStyle>
    <a:defPPr marR="0" rtl="0" algn="l">
      <a:lnSpc>
        <a:spcPct val="100000"/>
      </a:lnSpc>
      <a:spcBef>
        <a:spcPts val="0"/>
      </a:spcBef>
      <a:spcAft>
        <a:spcPts val="0"/>
      </a:spcAft>
    </a:defPPr>
    <a:lvl1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1pPr>
    <a:lvl2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2pPr>
    <a:lvl3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3pPr>
    <a:lvl4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4pPr>
    <a:lvl5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5pPr>
    <a:lvl6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6pPr>
    <a:lvl7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7pPr>
    <a:lvl8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8pPr>
    <a:lvl9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tableStyles.xml><?xml version="1.0" encoding="utf-8"?>
<a:tblStyleLst xmlns:a="http://schemas.openxmlformats.org/drawingml/2006/main" xmlns:r="http://schemas.openxmlformats.org/officeDocument/2006/relationships" def="{90651C3A-4460-11DB-9652-00E08161165F}"/>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22" Type="http://schemas.openxmlformats.org/officeDocument/2006/relationships/slide" Target="slides/slide17.xml"/><Relationship Id="rId21" Type="http://schemas.openxmlformats.org/officeDocument/2006/relationships/slide" Target="slides/slide16.xml"/><Relationship Id="rId24" Type="http://schemas.openxmlformats.org/officeDocument/2006/relationships/font" Target="fonts/Roboto-regular.fntdata"/><Relationship Id="rId23" Type="http://schemas.openxmlformats.org/officeDocument/2006/relationships/slide" Target="slides/slide18.xml"/><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4.xml"/><Relationship Id="rId26" Type="http://schemas.openxmlformats.org/officeDocument/2006/relationships/font" Target="fonts/Roboto-italic.fntdata"/><Relationship Id="rId25" Type="http://schemas.openxmlformats.org/officeDocument/2006/relationships/font" Target="fonts/Roboto-bold.fntdata"/><Relationship Id="rId27" Type="http://schemas.openxmlformats.org/officeDocument/2006/relationships/font" Target="fonts/Roboto-boldItalic.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19" Type="http://schemas.openxmlformats.org/officeDocument/2006/relationships/slide" Target="slides/slide14.xml"/><Relationship Id="rId18"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 name="Shape 1"/>
        <p:cNvGrpSpPr/>
        <p:nvPr/>
      </p:nvGrpSpPr>
      <p:grpSpPr>
        <a:xfrm>
          <a:off x="0" y="0"/>
          <a:ext cx="0" cy="0"/>
          <a:chOff x="0" y="0"/>
          <a:chExt cx="0" cy="0"/>
        </a:xfrm>
      </p:grpSpPr>
      <p:sp>
        <p:nvSpPr>
          <p:cNvPr id="2" name="Shape 2"/>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3" name="Shape 3"/>
          <p:cNvSpPr txBox="1"/>
          <p:nvPr>
            <p:ph idx="1" type="body"/>
          </p:nvPr>
        </p:nvSpPr>
        <p:spPr>
          <a:xfrm>
            <a:off x="685800" y="4343400"/>
            <a:ext cx="5486399" cy="4114800"/>
          </a:xfrm>
          <a:prstGeom prst="rect">
            <a:avLst/>
          </a:prstGeom>
          <a:noFill/>
          <a:ln>
            <a:noFill/>
          </a:ln>
        </p:spPr>
        <p:txBody>
          <a:bodyPr anchorCtr="0" anchor="t" bIns="91425" lIns="91425" rIns="91425" tIns="91425"/>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p:txBody>
      </p:sp>
    </p:spTree>
  </p:cSld>
  <p:clrMap accent1="accent1" accent2="accent2" accent3="accent3" accent4="accent4" accent5="accent5" accent6="accent6" bg1="lt1" bg2="dk2" tx1="dk1" tx2="lt2" folHlink="folHlink" hlink="hlink"/>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1" Type="http://schemas.openxmlformats.org/officeDocument/2006/relationships/hyperlink" Target="https://en.wikipedia.org/wiki/University_of_Massachusetts" TargetMode="External"/><Relationship Id="rId10" Type="http://schemas.openxmlformats.org/officeDocument/2006/relationships/hyperlink" Target="https://en.wikipedia.org/wiki/University_of_Massachusetts" TargetMode="External"/><Relationship Id="rId13" Type="http://schemas.openxmlformats.org/officeDocument/2006/relationships/hyperlink" Target="https://en.wikipedia.org/wiki/Mindfulness#cite_note-90" TargetMode="External"/><Relationship Id="rId12" Type="http://schemas.openxmlformats.org/officeDocument/2006/relationships/hyperlink" Target="https://en.wikipedia.org/wiki/Mindfulness#cite_note-89" TargetMode="External"/><Relationship Id="rId1" Type="http://schemas.openxmlformats.org/officeDocument/2006/relationships/notesMaster" Target="../notesMasters/notesMaster1.xml"/><Relationship Id="rId2" Type="http://schemas.openxmlformats.org/officeDocument/2006/relationships/hyperlink" Target="https://en.wikipedia.org/wiki/Sati_(Buddhism)" TargetMode="External"/><Relationship Id="rId3" Type="http://schemas.openxmlformats.org/officeDocument/2006/relationships/hyperlink" Target="https://en.wikipedia.org/wiki/Sati_(Buddhism)" TargetMode="External"/><Relationship Id="rId4" Type="http://schemas.openxmlformats.org/officeDocument/2006/relationships/hyperlink" Target="https://en.wikipedia.org/wiki/Smriti" TargetMode="External"/><Relationship Id="rId9" Type="http://schemas.openxmlformats.org/officeDocument/2006/relationships/hyperlink" Target="https://en.wikipedia.org/wiki/Mindfulness-based_stress_reduction" TargetMode="External"/><Relationship Id="rId5" Type="http://schemas.openxmlformats.org/officeDocument/2006/relationships/hyperlink" Target="https://en.wikipedia.org/wiki/Smriti" TargetMode="External"/><Relationship Id="rId6" Type="http://schemas.openxmlformats.org/officeDocument/2006/relationships/hyperlink" Target="https://en.wikipedia.org/wiki/Jon_Kabat-Zinn" TargetMode="External"/><Relationship Id="rId7" Type="http://schemas.openxmlformats.org/officeDocument/2006/relationships/hyperlink" Target="https://en.wikipedia.org/wiki/Jon_Kabat-Zinn" TargetMode="External"/><Relationship Id="rId8" Type="http://schemas.openxmlformats.org/officeDocument/2006/relationships/hyperlink" Target="https://en.wikipedia.org/wiki/Mindfulness-based_stress_reduction" TargetMode="Externa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hyperlink" Target="http://healthhub.brighamandwomens.org/mindfulness-meditation-helps-fibromyalgia-patients#sthash.PeFJcibK.dpbs" TargetMode="Externa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3" name="Shape 83"/>
        <p:cNvGrpSpPr/>
        <p:nvPr/>
      </p:nvGrpSpPr>
      <p:grpSpPr>
        <a:xfrm>
          <a:off x="0" y="0"/>
          <a:ext cx="0" cy="0"/>
          <a:chOff x="0" y="0"/>
          <a:chExt cx="0" cy="0"/>
        </a:xfrm>
      </p:grpSpPr>
      <p:sp>
        <p:nvSpPr>
          <p:cNvPr id="84" name="Shape 84"/>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85" name="Shape 85"/>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37" name="Shape 137"/>
        <p:cNvGrpSpPr/>
        <p:nvPr/>
      </p:nvGrpSpPr>
      <p:grpSpPr>
        <a:xfrm>
          <a:off x="0" y="0"/>
          <a:ext cx="0" cy="0"/>
          <a:chOff x="0" y="0"/>
          <a:chExt cx="0" cy="0"/>
        </a:xfrm>
      </p:grpSpPr>
      <p:sp>
        <p:nvSpPr>
          <p:cNvPr id="138" name="Shape 138"/>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39" name="Shape 139"/>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43" name="Shape 143"/>
        <p:cNvGrpSpPr/>
        <p:nvPr/>
      </p:nvGrpSpPr>
      <p:grpSpPr>
        <a:xfrm>
          <a:off x="0" y="0"/>
          <a:ext cx="0" cy="0"/>
          <a:chOff x="0" y="0"/>
          <a:chExt cx="0" cy="0"/>
        </a:xfrm>
      </p:grpSpPr>
      <p:sp>
        <p:nvSpPr>
          <p:cNvPr id="144" name="Shape 144"/>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45" name="Shape 145"/>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49" name="Shape 149"/>
        <p:cNvGrpSpPr/>
        <p:nvPr/>
      </p:nvGrpSpPr>
      <p:grpSpPr>
        <a:xfrm>
          <a:off x="0" y="0"/>
          <a:ext cx="0" cy="0"/>
          <a:chOff x="0" y="0"/>
          <a:chExt cx="0" cy="0"/>
        </a:xfrm>
      </p:grpSpPr>
      <p:sp>
        <p:nvSpPr>
          <p:cNvPr id="150" name="Shape 150"/>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51" name="Shape 151"/>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55" name="Shape 155"/>
        <p:cNvGrpSpPr/>
        <p:nvPr/>
      </p:nvGrpSpPr>
      <p:grpSpPr>
        <a:xfrm>
          <a:off x="0" y="0"/>
          <a:ext cx="0" cy="0"/>
          <a:chOff x="0" y="0"/>
          <a:chExt cx="0" cy="0"/>
        </a:xfrm>
      </p:grpSpPr>
      <p:sp>
        <p:nvSpPr>
          <p:cNvPr id="156" name="Shape 156"/>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57" name="Shape 157"/>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61" name="Shape 161"/>
        <p:cNvGrpSpPr/>
        <p:nvPr/>
      </p:nvGrpSpPr>
      <p:grpSpPr>
        <a:xfrm>
          <a:off x="0" y="0"/>
          <a:ext cx="0" cy="0"/>
          <a:chOff x="0" y="0"/>
          <a:chExt cx="0" cy="0"/>
        </a:xfrm>
      </p:grpSpPr>
      <p:sp>
        <p:nvSpPr>
          <p:cNvPr id="162" name="Shape 162"/>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63" name="Shape 163"/>
          <p:cNvSpPr txBox="1"/>
          <p:nvPr>
            <p:ph idx="1" type="body"/>
          </p:nvPr>
        </p:nvSpPr>
        <p:spPr>
          <a:xfrm>
            <a:off x="685800" y="4343400"/>
            <a:ext cx="5486399" cy="4114800"/>
          </a:xfrm>
          <a:prstGeom prst="rect">
            <a:avLst/>
          </a:prstGeom>
        </p:spPr>
        <p:txBody>
          <a:bodyPr anchorCtr="0" anchor="t" bIns="91425" lIns="91425" rIns="91425" tIns="91425">
            <a:noAutofit/>
          </a:bodyPr>
          <a:lstStyle/>
          <a:p>
            <a:pPr rtl="0">
              <a:spcBef>
                <a:spcPts val="0"/>
              </a:spcBef>
              <a:buNone/>
            </a:pPr>
            <a:r>
              <a:rPr lang="en"/>
              <a:t>Start at 48 seconds </a:t>
            </a:r>
          </a:p>
          <a:p>
            <a:pPr rtl="0">
              <a:spcBef>
                <a:spcPts val="0"/>
              </a:spcBef>
              <a:buNone/>
            </a:pPr>
            <a:r>
              <a:rPr lang="en"/>
              <a:t>some of you may feel uncomfortable doing this, this is totally normal.</a:t>
            </a:r>
          </a:p>
          <a:p>
            <a:pPr>
              <a:spcBef>
                <a:spcPts val="0"/>
              </a:spcBef>
              <a:buNone/>
            </a:pPr>
            <a:r>
              <a:rPr lang="en"/>
              <a:t>we will reflect after it. </a:t>
            </a: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67" name="Shape 167"/>
        <p:cNvGrpSpPr/>
        <p:nvPr/>
      </p:nvGrpSpPr>
      <p:grpSpPr>
        <a:xfrm>
          <a:off x="0" y="0"/>
          <a:ext cx="0" cy="0"/>
          <a:chOff x="0" y="0"/>
          <a:chExt cx="0" cy="0"/>
        </a:xfrm>
      </p:grpSpPr>
      <p:sp>
        <p:nvSpPr>
          <p:cNvPr id="168" name="Shape 168"/>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69" name="Shape 169"/>
          <p:cNvSpPr txBox="1"/>
          <p:nvPr>
            <p:ph idx="1" type="body"/>
          </p:nvPr>
        </p:nvSpPr>
        <p:spPr>
          <a:xfrm>
            <a:off x="685800" y="4343400"/>
            <a:ext cx="5486399" cy="4114800"/>
          </a:xfrm>
          <a:prstGeom prst="rect">
            <a:avLst/>
          </a:prstGeom>
        </p:spPr>
        <p:txBody>
          <a:bodyPr anchorCtr="0" anchor="t" bIns="91425" lIns="91425" rIns="91425" tIns="91425">
            <a:noAutofit/>
          </a:bodyPr>
          <a:lstStyle/>
          <a:p>
            <a:pPr rtl="0">
              <a:spcBef>
                <a:spcPts val="0"/>
              </a:spcBef>
              <a:buNone/>
            </a:pPr>
            <a:r>
              <a:rPr lang="en"/>
              <a:t>how did you guys feel with that?</a:t>
            </a:r>
          </a:p>
          <a:p>
            <a:pPr rtl="0">
              <a:spcBef>
                <a:spcPts val="0"/>
              </a:spcBef>
              <a:buNone/>
            </a:pPr>
            <a:r>
              <a:rPr lang="en"/>
              <a:t>what did you notice?</a:t>
            </a:r>
          </a:p>
          <a:p>
            <a:pPr rtl="0">
              <a:spcBef>
                <a:spcPts val="0"/>
              </a:spcBef>
              <a:buNone/>
            </a:pPr>
            <a:r>
              <a:rPr lang="en"/>
              <a:t>what did you have trouble with? etc.</a:t>
            </a:r>
          </a:p>
          <a:p>
            <a:pPr rtl="0">
              <a:spcBef>
                <a:spcPts val="0"/>
              </a:spcBef>
              <a:buNone/>
            </a:pPr>
            <a:r>
              <a:rPr lang="en"/>
              <a:t>share our experiences</a:t>
            </a:r>
          </a:p>
          <a:p>
            <a:pPr>
              <a:spcBef>
                <a:spcPts val="0"/>
              </a:spcBef>
              <a:buNone/>
            </a:pPr>
            <a:r>
              <a:rPr lang="en"/>
              <a:t>frequency?</a:t>
            </a: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73" name="Shape 173"/>
        <p:cNvGrpSpPr/>
        <p:nvPr/>
      </p:nvGrpSpPr>
      <p:grpSpPr>
        <a:xfrm>
          <a:off x="0" y="0"/>
          <a:ext cx="0" cy="0"/>
          <a:chOff x="0" y="0"/>
          <a:chExt cx="0" cy="0"/>
        </a:xfrm>
      </p:grpSpPr>
      <p:sp>
        <p:nvSpPr>
          <p:cNvPr id="174" name="Shape 174"/>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75" name="Shape 175"/>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78" name="Shape 178"/>
        <p:cNvGrpSpPr/>
        <p:nvPr/>
      </p:nvGrpSpPr>
      <p:grpSpPr>
        <a:xfrm>
          <a:off x="0" y="0"/>
          <a:ext cx="0" cy="0"/>
          <a:chOff x="0" y="0"/>
          <a:chExt cx="0" cy="0"/>
        </a:xfrm>
      </p:grpSpPr>
      <p:sp>
        <p:nvSpPr>
          <p:cNvPr id="179" name="Shape 179"/>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80" name="Shape 180"/>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84" name="Shape 184"/>
        <p:cNvGrpSpPr/>
        <p:nvPr/>
      </p:nvGrpSpPr>
      <p:grpSpPr>
        <a:xfrm>
          <a:off x="0" y="0"/>
          <a:ext cx="0" cy="0"/>
          <a:chOff x="0" y="0"/>
          <a:chExt cx="0" cy="0"/>
        </a:xfrm>
      </p:grpSpPr>
      <p:sp>
        <p:nvSpPr>
          <p:cNvPr id="185" name="Shape 185"/>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86" name="Shape 186"/>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9" name="Shape 89"/>
        <p:cNvGrpSpPr/>
        <p:nvPr/>
      </p:nvGrpSpPr>
      <p:grpSpPr>
        <a:xfrm>
          <a:off x="0" y="0"/>
          <a:ext cx="0" cy="0"/>
          <a:chOff x="0" y="0"/>
          <a:chExt cx="0" cy="0"/>
        </a:xfrm>
      </p:grpSpPr>
      <p:sp>
        <p:nvSpPr>
          <p:cNvPr id="90" name="Shape 90"/>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91" name="Shape 91"/>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rPr lang="en"/>
              <a:t>Has anyone ever had any experience with mindfulness? What were some techniques you used?</a:t>
            </a: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95" name="Shape 95"/>
        <p:cNvGrpSpPr/>
        <p:nvPr/>
      </p:nvGrpSpPr>
      <p:grpSpPr>
        <a:xfrm>
          <a:off x="0" y="0"/>
          <a:ext cx="0" cy="0"/>
          <a:chOff x="0" y="0"/>
          <a:chExt cx="0" cy="0"/>
        </a:xfrm>
      </p:grpSpPr>
      <p:sp>
        <p:nvSpPr>
          <p:cNvPr id="96" name="Shape 96"/>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97" name="Shape 97"/>
          <p:cNvSpPr txBox="1"/>
          <p:nvPr>
            <p:ph idx="1" type="body"/>
          </p:nvPr>
        </p:nvSpPr>
        <p:spPr>
          <a:xfrm>
            <a:off x="685800" y="4343400"/>
            <a:ext cx="5486399" cy="4114800"/>
          </a:xfrm>
          <a:prstGeom prst="rect">
            <a:avLst/>
          </a:prstGeom>
        </p:spPr>
        <p:txBody>
          <a:bodyPr anchorCtr="0" anchor="t" bIns="91425" lIns="91425" rIns="91425" tIns="91425">
            <a:noAutofit/>
          </a:bodyPr>
          <a:lstStyle/>
          <a:p>
            <a:pPr rtl="0">
              <a:spcBef>
                <a:spcPts val="0"/>
              </a:spcBef>
              <a:buNone/>
            </a:pPr>
            <a:r>
              <a:rPr lang="en"/>
              <a:t>thoughts come into our mind… we need to recognizing and acknowledging the thought but then let it go.</a:t>
            </a:r>
          </a:p>
          <a:p>
            <a:pPr rtl="0">
              <a:spcBef>
                <a:spcPts val="0"/>
              </a:spcBef>
              <a:buNone/>
            </a:pPr>
            <a:r>
              <a:t/>
            </a:r>
            <a:endParaRPr/>
          </a:p>
          <a:p>
            <a:pPr>
              <a:spcBef>
                <a:spcPts val="0"/>
              </a:spcBef>
              <a:buNone/>
            </a:pPr>
            <a:r>
              <a:rPr lang="en"/>
              <a:t>*dani explains neighbor analogy </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01" name="Shape 101"/>
        <p:cNvGrpSpPr/>
        <p:nvPr/>
      </p:nvGrpSpPr>
      <p:grpSpPr>
        <a:xfrm>
          <a:off x="0" y="0"/>
          <a:ext cx="0" cy="0"/>
          <a:chOff x="0" y="0"/>
          <a:chExt cx="0" cy="0"/>
        </a:xfrm>
      </p:grpSpPr>
      <p:sp>
        <p:nvSpPr>
          <p:cNvPr id="102" name="Shape 102"/>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03" name="Shape 103"/>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07" name="Shape 107"/>
        <p:cNvGrpSpPr/>
        <p:nvPr/>
      </p:nvGrpSpPr>
      <p:grpSpPr>
        <a:xfrm>
          <a:off x="0" y="0"/>
          <a:ext cx="0" cy="0"/>
          <a:chOff x="0" y="0"/>
          <a:chExt cx="0" cy="0"/>
        </a:xfrm>
      </p:grpSpPr>
      <p:sp>
        <p:nvSpPr>
          <p:cNvPr id="108" name="Shape 108"/>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09" name="Shape 109"/>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rPr lang="en"/>
              <a:t>Many consider mindfulness to have originated with the arrival of Buddhism. However, mindfulness techniques have been found as early as 2500 years prior to the birth of Buddhism. The Buddhist term translated into English as "mindfulness" originates in the Pali term</a:t>
            </a:r>
            <a:r>
              <a:rPr lang="en">
                <a:hlinkClick r:id="rId2"/>
              </a:rPr>
              <a:t> </a:t>
            </a:r>
            <a:r>
              <a:rPr i="1" lang="en" u="sng">
                <a:solidFill>
                  <a:schemeClr val="hlink"/>
                </a:solidFill>
                <a:hlinkClick r:id="rId3"/>
              </a:rPr>
              <a:t>sati</a:t>
            </a:r>
            <a:r>
              <a:rPr lang="en"/>
              <a:t>, meaning “to remember,” and in its Sanskrit counterpart</a:t>
            </a:r>
            <a:r>
              <a:rPr lang="en">
                <a:hlinkClick r:id="rId4"/>
              </a:rPr>
              <a:t> </a:t>
            </a:r>
            <a:r>
              <a:rPr lang="en" u="sng">
                <a:solidFill>
                  <a:schemeClr val="hlink"/>
                </a:solidFill>
                <a:hlinkClick r:id="rId5"/>
              </a:rPr>
              <a:t>smṛti</a:t>
            </a:r>
            <a:r>
              <a:rPr lang="en"/>
              <a:t>, meaning “to bear in mind.” In 1979,</a:t>
            </a:r>
            <a:r>
              <a:rPr lang="en">
                <a:hlinkClick r:id="rId6"/>
              </a:rPr>
              <a:t> </a:t>
            </a:r>
            <a:r>
              <a:rPr lang="en" u="sng">
                <a:solidFill>
                  <a:schemeClr val="hlink"/>
                </a:solidFill>
                <a:hlinkClick r:id="rId7"/>
              </a:rPr>
              <a:t>Jon Kabat-Zinn</a:t>
            </a:r>
            <a:r>
              <a:rPr lang="en"/>
              <a:t> founded the</a:t>
            </a:r>
            <a:r>
              <a:rPr lang="en">
                <a:hlinkClick r:id="rId8"/>
              </a:rPr>
              <a:t> </a:t>
            </a:r>
            <a:r>
              <a:rPr lang="en" u="sng">
                <a:solidFill>
                  <a:schemeClr val="hlink"/>
                </a:solidFill>
                <a:hlinkClick r:id="rId9"/>
              </a:rPr>
              <a:t>Mindfulness-Based Stress Reduction</a:t>
            </a:r>
            <a:r>
              <a:rPr lang="en"/>
              <a:t> (MBSR) program at the</a:t>
            </a:r>
            <a:r>
              <a:rPr lang="en">
                <a:hlinkClick r:id="rId10"/>
              </a:rPr>
              <a:t> </a:t>
            </a:r>
            <a:r>
              <a:rPr lang="en" u="sng">
                <a:solidFill>
                  <a:schemeClr val="hlink"/>
                </a:solidFill>
                <a:hlinkClick r:id="rId11"/>
              </a:rPr>
              <a:t>University of Massachusetts</a:t>
            </a:r>
            <a:r>
              <a:rPr lang="en"/>
              <a:t> to treat the chronically ill.</a:t>
            </a:r>
            <a:r>
              <a:rPr baseline="30000" lang="en" sz="1700" u="sng">
                <a:solidFill>
                  <a:schemeClr val="hlink"/>
                </a:solidFill>
                <a:hlinkClick r:id="rId12"/>
              </a:rPr>
              <a:t>[76]</a:t>
            </a:r>
            <a:r>
              <a:rPr lang="en"/>
              <a:t> This program sparked the application of mindfulness ideas and practices in Medicine</a:t>
            </a:r>
            <a:r>
              <a:rPr baseline="30000" lang="en" sz="1700" u="sng">
                <a:solidFill>
                  <a:schemeClr val="hlink"/>
                </a:solidFill>
                <a:hlinkClick r:id="rId13"/>
              </a:rPr>
              <a:t>[77]</a:t>
            </a:r>
            <a:r>
              <a:rPr baseline="30000" lang="en" sz="1700"/>
              <a:t>:230–1</a:t>
            </a:r>
            <a:r>
              <a:rPr lang="en"/>
              <a:t> for the treatment of a variety of medical conditions.</a:t>
            </a: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13" name="Shape 113"/>
        <p:cNvGrpSpPr/>
        <p:nvPr/>
      </p:nvGrpSpPr>
      <p:grpSpPr>
        <a:xfrm>
          <a:off x="0" y="0"/>
          <a:ext cx="0" cy="0"/>
          <a:chOff x="0" y="0"/>
          <a:chExt cx="0" cy="0"/>
        </a:xfrm>
      </p:grpSpPr>
      <p:sp>
        <p:nvSpPr>
          <p:cNvPr id="114" name="Shape 114"/>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15" name="Shape 115"/>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rPr lang="en"/>
              <a:t>Research using MRI technology has shown that  mindful practice activates different neural circuits in the brain. Pausing to focus on the body helps us self-regulate our thoughts, feelings, and body sensations. When an inner feeling is identified, it shifts from an emotionally-driven thought to a matter-of-fact piece of information. This can help mitigate the pain response.</a:t>
            </a: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19" name="Shape 119"/>
        <p:cNvGrpSpPr/>
        <p:nvPr/>
      </p:nvGrpSpPr>
      <p:grpSpPr>
        <a:xfrm>
          <a:off x="0" y="0"/>
          <a:ext cx="0" cy="0"/>
          <a:chOff x="0" y="0"/>
          <a:chExt cx="0" cy="0"/>
        </a:xfrm>
      </p:grpSpPr>
      <p:sp>
        <p:nvSpPr>
          <p:cNvPr id="120" name="Shape 120"/>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21" name="Shape 121"/>
          <p:cNvSpPr txBox="1"/>
          <p:nvPr>
            <p:ph idx="1" type="body"/>
          </p:nvPr>
        </p:nvSpPr>
        <p:spPr>
          <a:xfrm>
            <a:off x="685800" y="4343400"/>
            <a:ext cx="5486399" cy="4114800"/>
          </a:xfrm>
          <a:prstGeom prst="rect">
            <a:avLst/>
          </a:prstGeom>
        </p:spPr>
        <p:txBody>
          <a:bodyPr anchorCtr="0" anchor="t" bIns="91425" lIns="91425" rIns="91425" tIns="91425">
            <a:noAutofit/>
          </a:bodyPr>
          <a:lstStyle/>
          <a:p>
            <a:pPr>
              <a:spcBef>
                <a:spcPts val="0"/>
              </a:spcBef>
              <a:buNone/>
            </a:pPr>
            <a:r>
              <a:rPr lang="en"/>
              <a:t>As you can see mindfulness has several benefits, but the main reason we want to talk about mindfulness is its correlation with Chronic pain</a:t>
            </a: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25" name="Shape 125"/>
        <p:cNvGrpSpPr/>
        <p:nvPr/>
      </p:nvGrpSpPr>
      <p:grpSpPr>
        <a:xfrm>
          <a:off x="0" y="0"/>
          <a:ext cx="0" cy="0"/>
          <a:chOff x="0" y="0"/>
          <a:chExt cx="0" cy="0"/>
        </a:xfrm>
      </p:grpSpPr>
      <p:sp>
        <p:nvSpPr>
          <p:cNvPr id="126" name="Shape 126"/>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27" name="Shape 127"/>
          <p:cNvSpPr txBox="1"/>
          <p:nvPr>
            <p:ph idx="1" type="body"/>
          </p:nvPr>
        </p:nvSpPr>
        <p:spPr>
          <a:xfrm>
            <a:off x="685800" y="4343400"/>
            <a:ext cx="5486399" cy="4114800"/>
          </a:xfrm>
          <a:prstGeom prst="rect">
            <a:avLst/>
          </a:prstGeom>
        </p:spPr>
        <p:txBody>
          <a:bodyPr anchorCtr="0" anchor="t" bIns="91425" lIns="91425" rIns="91425" tIns="91425">
            <a:noAutofit/>
          </a:bodyPr>
          <a:lstStyle/>
          <a:p>
            <a:pPr rtl="0">
              <a:spcBef>
                <a:spcPts val="0"/>
              </a:spcBef>
              <a:buNone/>
            </a:pPr>
            <a:r>
              <a:rPr lang="en"/>
              <a:t>And there’s lots of research to proove it!</a:t>
            </a:r>
          </a:p>
          <a:p>
            <a:pPr>
              <a:spcBef>
                <a:spcPts val="0"/>
              </a:spcBef>
              <a:buNone/>
            </a:pPr>
            <a:r>
              <a:rPr lang="en"/>
              <a:t>http://psychcentral.com/lib/using-mindfulness-to-approach-chronic-pain/</a:t>
            </a: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131" name="Shape 131"/>
        <p:cNvGrpSpPr/>
        <p:nvPr/>
      </p:nvGrpSpPr>
      <p:grpSpPr>
        <a:xfrm>
          <a:off x="0" y="0"/>
          <a:ext cx="0" cy="0"/>
          <a:chOff x="0" y="0"/>
          <a:chExt cx="0" cy="0"/>
        </a:xfrm>
      </p:grpSpPr>
      <p:sp>
        <p:nvSpPr>
          <p:cNvPr id="132" name="Shape 132"/>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133" name="Shape 133"/>
          <p:cNvSpPr txBox="1"/>
          <p:nvPr>
            <p:ph idx="1" type="body"/>
          </p:nvPr>
        </p:nvSpPr>
        <p:spPr>
          <a:xfrm>
            <a:off x="685800" y="4343400"/>
            <a:ext cx="5486399" cy="4114800"/>
          </a:xfrm>
          <a:prstGeom prst="rect">
            <a:avLst/>
          </a:prstGeom>
        </p:spPr>
        <p:txBody>
          <a:bodyPr anchorCtr="0" anchor="t" bIns="91425" lIns="91425" rIns="91425" tIns="91425">
            <a:noAutofit/>
          </a:bodyPr>
          <a:lstStyle/>
          <a:p>
            <a:pPr rtl="0">
              <a:spcBef>
                <a:spcPts val="0"/>
              </a:spcBef>
              <a:buNone/>
            </a:pPr>
            <a:r>
              <a:rPr lang="en"/>
              <a:t>Here are a few studies that prove this correlation between mindfulness and reduction of pain, especially chronic pain</a:t>
            </a:r>
          </a:p>
          <a:p>
            <a:pPr rtl="0">
              <a:spcBef>
                <a:spcPts val="0"/>
              </a:spcBef>
              <a:buNone/>
            </a:pPr>
            <a:r>
              <a:t/>
            </a:r>
            <a:endParaRPr/>
          </a:p>
          <a:p>
            <a:pPr rtl="0">
              <a:spcBef>
                <a:spcPts val="0"/>
              </a:spcBef>
              <a:buNone/>
            </a:pPr>
            <a:r>
              <a:t/>
            </a:r>
            <a:endParaRPr/>
          </a:p>
          <a:p>
            <a:pPr lvl="0" rtl="0">
              <a:spcBef>
                <a:spcPts val="0"/>
              </a:spcBef>
              <a:buNone/>
            </a:pPr>
            <a:r>
              <a:rPr lang="en" u="sng">
                <a:solidFill>
                  <a:schemeClr val="hlink"/>
                </a:solidFill>
                <a:hlinkClick r:id="rId2"/>
              </a:rPr>
              <a:t>http://healthhub.brighamandwomens.org/mindfulness-meditation-helps-fibromyalgia-patients#sthash.PeFJcibK.dpbs</a:t>
            </a:r>
          </a:p>
          <a:p>
            <a:pPr>
              <a:spcBef>
                <a:spcPts val="0"/>
              </a:spcBef>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bg>
      <p:bgPr>
        <a:solidFill>
          <a:schemeClr val="dk1"/>
        </a:solidFill>
      </p:bgPr>
    </p:bg>
    <p:spTree>
      <p:nvGrpSpPr>
        <p:cNvPr id="8" name="Shape 8"/>
        <p:cNvGrpSpPr/>
        <p:nvPr/>
      </p:nvGrpSpPr>
      <p:grpSpPr>
        <a:xfrm>
          <a:off x="0" y="0"/>
          <a:ext cx="0" cy="0"/>
          <a:chOff x="0" y="0"/>
          <a:chExt cx="0" cy="0"/>
        </a:xfrm>
      </p:grpSpPr>
      <p:grpSp>
        <p:nvGrpSpPr>
          <p:cNvPr id="9" name="Shape 9"/>
          <p:cNvGrpSpPr/>
          <p:nvPr/>
        </p:nvGrpSpPr>
        <p:grpSpPr>
          <a:xfrm>
            <a:off x="6098378" y="4"/>
            <a:ext cx="3045625" cy="2030570"/>
            <a:chOff x="6098378" y="4"/>
            <a:chExt cx="3045625" cy="2030570"/>
          </a:xfrm>
        </p:grpSpPr>
        <p:sp>
          <p:nvSpPr>
            <p:cNvPr id="10" name="Shape 10"/>
            <p:cNvSpPr/>
            <p:nvPr/>
          </p:nvSpPr>
          <p:spPr>
            <a:xfrm>
              <a:off x="8128803" y="15"/>
              <a:ext cx="1015200" cy="1015200"/>
            </a:xfrm>
            <a:prstGeom prst="rect">
              <a:avLst/>
            </a:prstGeom>
            <a:solidFill>
              <a:schemeClr val="accent1"/>
            </a:solidFill>
            <a:ln>
              <a:noFill/>
            </a:ln>
          </p:spPr>
          <p:txBody>
            <a:bodyPr anchorCtr="0" anchor="ctr" bIns="91425" lIns="91425" rIns="91425" tIns="91425">
              <a:noAutofit/>
            </a:bodyPr>
            <a:lstStyle/>
            <a:p>
              <a:pPr>
                <a:spcBef>
                  <a:spcPts val="0"/>
                </a:spcBef>
                <a:buNone/>
              </a:pPr>
              <a:r>
                <a:t/>
              </a:r>
              <a:endParaRPr/>
            </a:p>
          </p:txBody>
        </p:sp>
        <p:sp>
          <p:nvSpPr>
            <p:cNvPr id="11" name="Shape 11"/>
            <p:cNvSpPr/>
            <p:nvPr/>
          </p:nvSpPr>
          <p:spPr>
            <a:xfrm flipH="1">
              <a:off x="7113463" y="4"/>
              <a:ext cx="1015200" cy="1015200"/>
            </a:xfrm>
            <a:prstGeom prst="rtTriangle">
              <a:avLst/>
            </a:prstGeom>
            <a:solidFill>
              <a:schemeClr val="accent2"/>
            </a:solidFill>
            <a:ln>
              <a:noFill/>
            </a:ln>
          </p:spPr>
          <p:txBody>
            <a:bodyPr anchorCtr="0" anchor="ctr" bIns="91425" lIns="91425" rIns="91425" tIns="91425">
              <a:noAutofit/>
            </a:bodyPr>
            <a:lstStyle/>
            <a:p>
              <a:pPr>
                <a:spcBef>
                  <a:spcPts val="0"/>
                </a:spcBef>
                <a:buNone/>
              </a:pPr>
              <a:r>
                <a:t/>
              </a:r>
              <a:endParaRPr/>
            </a:p>
          </p:txBody>
        </p:sp>
        <p:sp>
          <p:nvSpPr>
            <p:cNvPr id="12" name="Shape 12"/>
            <p:cNvSpPr/>
            <p:nvPr/>
          </p:nvSpPr>
          <p:spPr>
            <a:xfrm flipH="1" rot="10800000">
              <a:off x="7113588" y="106"/>
              <a:ext cx="1015200" cy="1015200"/>
            </a:xfrm>
            <a:prstGeom prst="rtTriangle">
              <a:avLst/>
            </a:prstGeom>
            <a:solidFill>
              <a:schemeClr val="accent6"/>
            </a:solidFill>
            <a:ln>
              <a:noFill/>
            </a:ln>
          </p:spPr>
          <p:txBody>
            <a:bodyPr anchorCtr="0" anchor="ctr" bIns="91425" lIns="91425" rIns="91425" tIns="91425">
              <a:noAutofit/>
            </a:bodyPr>
            <a:lstStyle/>
            <a:p>
              <a:pPr>
                <a:spcBef>
                  <a:spcPts val="0"/>
                </a:spcBef>
                <a:buNone/>
              </a:pPr>
              <a:r>
                <a:t/>
              </a:r>
              <a:endParaRPr/>
            </a:p>
          </p:txBody>
        </p:sp>
        <p:sp>
          <p:nvSpPr>
            <p:cNvPr id="13" name="Shape 13"/>
            <p:cNvSpPr/>
            <p:nvPr/>
          </p:nvSpPr>
          <p:spPr>
            <a:xfrm rot="10800000">
              <a:off x="6098378" y="96"/>
              <a:ext cx="1015200" cy="1015200"/>
            </a:xfrm>
            <a:prstGeom prst="rtTriangle">
              <a:avLst/>
            </a:prstGeom>
            <a:solidFill>
              <a:schemeClr val="accent1"/>
            </a:solidFill>
            <a:ln>
              <a:noFill/>
            </a:ln>
          </p:spPr>
          <p:txBody>
            <a:bodyPr anchorCtr="0" anchor="ctr" bIns="91425" lIns="91425" rIns="91425" tIns="91425">
              <a:noAutofit/>
            </a:bodyPr>
            <a:lstStyle/>
            <a:p>
              <a:pPr>
                <a:spcBef>
                  <a:spcPts val="0"/>
                </a:spcBef>
                <a:buNone/>
              </a:pPr>
              <a:r>
                <a:t/>
              </a:r>
              <a:endParaRPr/>
            </a:p>
          </p:txBody>
        </p:sp>
        <p:sp>
          <p:nvSpPr>
            <p:cNvPr id="14" name="Shape 14"/>
            <p:cNvSpPr/>
            <p:nvPr/>
          </p:nvSpPr>
          <p:spPr>
            <a:xfrm rot="10800000">
              <a:off x="8128789" y="1015375"/>
              <a:ext cx="1015200" cy="1015200"/>
            </a:xfrm>
            <a:prstGeom prst="rtTriangle">
              <a:avLst/>
            </a:prstGeom>
            <a:solidFill>
              <a:schemeClr val="accent6"/>
            </a:solidFill>
            <a:ln>
              <a:noFill/>
            </a:ln>
          </p:spPr>
          <p:txBody>
            <a:bodyPr anchorCtr="0" anchor="ctr" bIns="91425" lIns="91425" rIns="91425" tIns="91425">
              <a:noAutofit/>
            </a:bodyPr>
            <a:lstStyle/>
            <a:p>
              <a:pPr>
                <a:spcBef>
                  <a:spcPts val="0"/>
                </a:spcBef>
                <a:buNone/>
              </a:pPr>
              <a:r>
                <a:t/>
              </a:r>
              <a:endParaRPr/>
            </a:p>
          </p:txBody>
        </p:sp>
      </p:grpSp>
      <p:sp>
        <p:nvSpPr>
          <p:cNvPr id="15" name="Shape 15"/>
          <p:cNvSpPr txBox="1"/>
          <p:nvPr>
            <p:ph type="ctrTitle"/>
          </p:nvPr>
        </p:nvSpPr>
        <p:spPr>
          <a:xfrm>
            <a:off x="598100" y="1775222"/>
            <a:ext cx="8222100" cy="838799"/>
          </a:xfrm>
          <a:prstGeom prst="rect">
            <a:avLst/>
          </a:prstGeom>
        </p:spPr>
        <p:txBody>
          <a:bodyPr anchorCtr="0" anchor="b" bIns="91425" lIns="91425" rIns="91425" tIns="91425"/>
          <a:lstStyle>
            <a:lvl1pPr>
              <a:spcBef>
                <a:spcPts val="0"/>
              </a:spcBef>
              <a:buClr>
                <a:schemeClr val="lt1"/>
              </a:buClr>
              <a:buSzPct val="100000"/>
              <a:defRPr sz="4200">
                <a:solidFill>
                  <a:schemeClr val="lt1"/>
                </a:solidFill>
              </a:defRPr>
            </a:lvl1pPr>
            <a:lvl2pPr>
              <a:spcBef>
                <a:spcPts val="0"/>
              </a:spcBef>
              <a:buClr>
                <a:schemeClr val="lt1"/>
              </a:buClr>
              <a:buSzPct val="100000"/>
              <a:defRPr sz="4200">
                <a:solidFill>
                  <a:schemeClr val="lt1"/>
                </a:solidFill>
              </a:defRPr>
            </a:lvl2pPr>
            <a:lvl3pPr>
              <a:spcBef>
                <a:spcPts val="0"/>
              </a:spcBef>
              <a:buClr>
                <a:schemeClr val="lt1"/>
              </a:buClr>
              <a:buSzPct val="100000"/>
              <a:defRPr sz="4200">
                <a:solidFill>
                  <a:schemeClr val="lt1"/>
                </a:solidFill>
              </a:defRPr>
            </a:lvl3pPr>
            <a:lvl4pPr>
              <a:spcBef>
                <a:spcPts val="0"/>
              </a:spcBef>
              <a:buClr>
                <a:schemeClr val="lt1"/>
              </a:buClr>
              <a:buSzPct val="100000"/>
              <a:defRPr sz="4200">
                <a:solidFill>
                  <a:schemeClr val="lt1"/>
                </a:solidFill>
              </a:defRPr>
            </a:lvl4pPr>
            <a:lvl5pPr>
              <a:spcBef>
                <a:spcPts val="0"/>
              </a:spcBef>
              <a:buClr>
                <a:schemeClr val="lt1"/>
              </a:buClr>
              <a:buSzPct val="100000"/>
              <a:defRPr sz="4200">
                <a:solidFill>
                  <a:schemeClr val="lt1"/>
                </a:solidFill>
              </a:defRPr>
            </a:lvl5pPr>
            <a:lvl6pPr>
              <a:spcBef>
                <a:spcPts val="0"/>
              </a:spcBef>
              <a:buClr>
                <a:schemeClr val="lt1"/>
              </a:buClr>
              <a:buSzPct val="100000"/>
              <a:defRPr sz="4200">
                <a:solidFill>
                  <a:schemeClr val="lt1"/>
                </a:solidFill>
              </a:defRPr>
            </a:lvl6pPr>
            <a:lvl7pPr>
              <a:spcBef>
                <a:spcPts val="0"/>
              </a:spcBef>
              <a:buClr>
                <a:schemeClr val="lt1"/>
              </a:buClr>
              <a:buSzPct val="100000"/>
              <a:defRPr sz="4200">
                <a:solidFill>
                  <a:schemeClr val="lt1"/>
                </a:solidFill>
              </a:defRPr>
            </a:lvl7pPr>
            <a:lvl8pPr>
              <a:spcBef>
                <a:spcPts val="0"/>
              </a:spcBef>
              <a:buClr>
                <a:schemeClr val="lt1"/>
              </a:buClr>
              <a:buSzPct val="100000"/>
              <a:defRPr sz="4200">
                <a:solidFill>
                  <a:schemeClr val="lt1"/>
                </a:solidFill>
              </a:defRPr>
            </a:lvl8pPr>
            <a:lvl9pPr>
              <a:spcBef>
                <a:spcPts val="0"/>
              </a:spcBef>
              <a:buClr>
                <a:schemeClr val="lt1"/>
              </a:buClr>
              <a:buSzPct val="100000"/>
              <a:defRPr sz="4200">
                <a:solidFill>
                  <a:schemeClr val="lt1"/>
                </a:solidFill>
              </a:defRPr>
            </a:lvl9pPr>
          </a:lstStyle>
          <a:p/>
        </p:txBody>
      </p:sp>
      <p:sp>
        <p:nvSpPr>
          <p:cNvPr id="16" name="Shape 16"/>
          <p:cNvSpPr txBox="1"/>
          <p:nvPr>
            <p:ph idx="1" type="subTitle"/>
          </p:nvPr>
        </p:nvSpPr>
        <p:spPr>
          <a:xfrm>
            <a:off x="598088" y="2715912"/>
            <a:ext cx="8222100" cy="432899"/>
          </a:xfrm>
          <a:prstGeom prst="rect">
            <a:avLst/>
          </a:prstGeom>
        </p:spPr>
        <p:txBody>
          <a:bodyPr anchorCtr="0" anchor="t" bIns="91425" lIns="91425" rIns="91425" tIns="91425"/>
          <a:lstStyle>
            <a:lvl1pPr>
              <a:lnSpc>
                <a:spcPct val="100000"/>
              </a:lnSpc>
              <a:spcBef>
                <a:spcPts val="0"/>
              </a:spcBef>
              <a:spcAft>
                <a:spcPts val="0"/>
              </a:spcAft>
              <a:buClr>
                <a:schemeClr val="lt1"/>
              </a:buClr>
              <a:buSzPct val="100000"/>
              <a:buNone/>
              <a:defRPr sz="2100">
                <a:solidFill>
                  <a:schemeClr val="lt1"/>
                </a:solidFill>
              </a:defRPr>
            </a:lvl1pPr>
            <a:lvl2pPr>
              <a:lnSpc>
                <a:spcPct val="100000"/>
              </a:lnSpc>
              <a:spcBef>
                <a:spcPts val="0"/>
              </a:spcBef>
              <a:spcAft>
                <a:spcPts val="0"/>
              </a:spcAft>
              <a:buClr>
                <a:schemeClr val="lt1"/>
              </a:buClr>
              <a:buSzPct val="100000"/>
              <a:buNone/>
              <a:defRPr sz="2100">
                <a:solidFill>
                  <a:schemeClr val="lt1"/>
                </a:solidFill>
              </a:defRPr>
            </a:lvl2pPr>
            <a:lvl3pPr>
              <a:lnSpc>
                <a:spcPct val="100000"/>
              </a:lnSpc>
              <a:spcBef>
                <a:spcPts val="0"/>
              </a:spcBef>
              <a:spcAft>
                <a:spcPts val="0"/>
              </a:spcAft>
              <a:buClr>
                <a:schemeClr val="lt1"/>
              </a:buClr>
              <a:buSzPct val="100000"/>
              <a:buNone/>
              <a:defRPr sz="2100">
                <a:solidFill>
                  <a:schemeClr val="lt1"/>
                </a:solidFill>
              </a:defRPr>
            </a:lvl3pPr>
            <a:lvl4pPr>
              <a:lnSpc>
                <a:spcPct val="100000"/>
              </a:lnSpc>
              <a:spcBef>
                <a:spcPts val="0"/>
              </a:spcBef>
              <a:spcAft>
                <a:spcPts val="0"/>
              </a:spcAft>
              <a:buClr>
                <a:schemeClr val="lt1"/>
              </a:buClr>
              <a:buSzPct val="100000"/>
              <a:buNone/>
              <a:defRPr sz="2100">
                <a:solidFill>
                  <a:schemeClr val="lt1"/>
                </a:solidFill>
              </a:defRPr>
            </a:lvl4pPr>
            <a:lvl5pPr>
              <a:lnSpc>
                <a:spcPct val="100000"/>
              </a:lnSpc>
              <a:spcBef>
                <a:spcPts val="0"/>
              </a:spcBef>
              <a:spcAft>
                <a:spcPts val="0"/>
              </a:spcAft>
              <a:buClr>
                <a:schemeClr val="lt1"/>
              </a:buClr>
              <a:buSzPct val="100000"/>
              <a:buNone/>
              <a:defRPr sz="2100">
                <a:solidFill>
                  <a:schemeClr val="lt1"/>
                </a:solidFill>
              </a:defRPr>
            </a:lvl5pPr>
            <a:lvl6pPr>
              <a:lnSpc>
                <a:spcPct val="100000"/>
              </a:lnSpc>
              <a:spcBef>
                <a:spcPts val="0"/>
              </a:spcBef>
              <a:spcAft>
                <a:spcPts val="0"/>
              </a:spcAft>
              <a:buClr>
                <a:schemeClr val="lt1"/>
              </a:buClr>
              <a:buSzPct val="100000"/>
              <a:buNone/>
              <a:defRPr sz="2100">
                <a:solidFill>
                  <a:schemeClr val="lt1"/>
                </a:solidFill>
              </a:defRPr>
            </a:lvl6pPr>
            <a:lvl7pPr>
              <a:lnSpc>
                <a:spcPct val="100000"/>
              </a:lnSpc>
              <a:spcBef>
                <a:spcPts val="0"/>
              </a:spcBef>
              <a:spcAft>
                <a:spcPts val="0"/>
              </a:spcAft>
              <a:buClr>
                <a:schemeClr val="lt1"/>
              </a:buClr>
              <a:buSzPct val="100000"/>
              <a:buNone/>
              <a:defRPr sz="2100">
                <a:solidFill>
                  <a:schemeClr val="lt1"/>
                </a:solidFill>
              </a:defRPr>
            </a:lvl7pPr>
            <a:lvl8pPr>
              <a:lnSpc>
                <a:spcPct val="100000"/>
              </a:lnSpc>
              <a:spcBef>
                <a:spcPts val="0"/>
              </a:spcBef>
              <a:spcAft>
                <a:spcPts val="0"/>
              </a:spcAft>
              <a:buClr>
                <a:schemeClr val="lt1"/>
              </a:buClr>
              <a:buSzPct val="100000"/>
              <a:buNone/>
              <a:defRPr sz="2100">
                <a:solidFill>
                  <a:schemeClr val="lt1"/>
                </a:solidFill>
              </a:defRPr>
            </a:lvl8pPr>
            <a:lvl9pPr>
              <a:lnSpc>
                <a:spcPct val="100000"/>
              </a:lnSpc>
              <a:spcBef>
                <a:spcPts val="0"/>
              </a:spcBef>
              <a:spcAft>
                <a:spcPts val="0"/>
              </a:spcAft>
              <a:buClr>
                <a:schemeClr val="lt1"/>
              </a:buClr>
              <a:buSzPct val="100000"/>
              <a:buNone/>
              <a:defRPr sz="2100">
                <a:solidFill>
                  <a:schemeClr val="lt1"/>
                </a:solidFill>
              </a:defRPr>
            </a:lvl9pPr>
          </a:lstStyle>
          <a:p/>
        </p:txBody>
      </p:sp>
      <p:sp>
        <p:nvSpPr>
          <p:cNvPr id="17" name="Shape 17"/>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t>‹#›</a:t>
            </a:fld>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Big number">
    <p:bg>
      <p:bgPr>
        <a:solidFill>
          <a:schemeClr val="dk1"/>
        </a:solidFill>
      </p:bgPr>
    </p:bg>
    <p:spTree>
      <p:nvGrpSpPr>
        <p:cNvPr id="68" name="Shape 68"/>
        <p:cNvGrpSpPr/>
        <p:nvPr/>
      </p:nvGrpSpPr>
      <p:grpSpPr>
        <a:xfrm>
          <a:off x="0" y="0"/>
          <a:ext cx="0" cy="0"/>
          <a:chOff x="0" y="0"/>
          <a:chExt cx="0" cy="0"/>
        </a:xfrm>
      </p:grpSpPr>
      <p:grpSp>
        <p:nvGrpSpPr>
          <p:cNvPr id="69" name="Shape 69"/>
          <p:cNvGrpSpPr/>
          <p:nvPr/>
        </p:nvGrpSpPr>
        <p:grpSpPr>
          <a:xfrm>
            <a:off x="6098378" y="4"/>
            <a:ext cx="3045625" cy="2030570"/>
            <a:chOff x="6098378" y="4"/>
            <a:chExt cx="3045625" cy="2030570"/>
          </a:xfrm>
        </p:grpSpPr>
        <p:sp>
          <p:nvSpPr>
            <p:cNvPr id="70" name="Shape 70"/>
            <p:cNvSpPr/>
            <p:nvPr/>
          </p:nvSpPr>
          <p:spPr>
            <a:xfrm>
              <a:off x="8128803" y="15"/>
              <a:ext cx="1015200" cy="1015200"/>
            </a:xfrm>
            <a:prstGeom prst="rect">
              <a:avLst/>
            </a:prstGeom>
            <a:solidFill>
              <a:schemeClr val="accent1"/>
            </a:solidFill>
            <a:ln>
              <a:noFill/>
            </a:ln>
          </p:spPr>
          <p:txBody>
            <a:bodyPr anchorCtr="0" anchor="ctr" bIns="91425" lIns="91425" rIns="91425" tIns="91425">
              <a:noAutofit/>
            </a:bodyPr>
            <a:lstStyle/>
            <a:p>
              <a:pPr>
                <a:spcBef>
                  <a:spcPts val="0"/>
                </a:spcBef>
                <a:buNone/>
              </a:pPr>
              <a:r>
                <a:t/>
              </a:r>
              <a:endParaRPr/>
            </a:p>
          </p:txBody>
        </p:sp>
        <p:sp>
          <p:nvSpPr>
            <p:cNvPr id="71" name="Shape 71"/>
            <p:cNvSpPr/>
            <p:nvPr/>
          </p:nvSpPr>
          <p:spPr>
            <a:xfrm flipH="1">
              <a:off x="7113463" y="4"/>
              <a:ext cx="1015200" cy="1015200"/>
            </a:xfrm>
            <a:prstGeom prst="rtTriangle">
              <a:avLst/>
            </a:prstGeom>
            <a:solidFill>
              <a:schemeClr val="accent2"/>
            </a:solidFill>
            <a:ln>
              <a:noFill/>
            </a:ln>
          </p:spPr>
          <p:txBody>
            <a:bodyPr anchorCtr="0" anchor="ctr" bIns="91425" lIns="91425" rIns="91425" tIns="91425">
              <a:noAutofit/>
            </a:bodyPr>
            <a:lstStyle/>
            <a:p>
              <a:pPr>
                <a:spcBef>
                  <a:spcPts val="0"/>
                </a:spcBef>
                <a:buNone/>
              </a:pPr>
              <a:r>
                <a:t/>
              </a:r>
              <a:endParaRPr/>
            </a:p>
          </p:txBody>
        </p:sp>
        <p:sp>
          <p:nvSpPr>
            <p:cNvPr id="72" name="Shape 72"/>
            <p:cNvSpPr/>
            <p:nvPr/>
          </p:nvSpPr>
          <p:spPr>
            <a:xfrm flipH="1" rot="10800000">
              <a:off x="7113588" y="106"/>
              <a:ext cx="1015200" cy="1015200"/>
            </a:xfrm>
            <a:prstGeom prst="rtTriangle">
              <a:avLst/>
            </a:prstGeom>
            <a:solidFill>
              <a:schemeClr val="accent6"/>
            </a:solidFill>
            <a:ln>
              <a:noFill/>
            </a:ln>
          </p:spPr>
          <p:txBody>
            <a:bodyPr anchorCtr="0" anchor="ctr" bIns="91425" lIns="91425" rIns="91425" tIns="91425">
              <a:noAutofit/>
            </a:bodyPr>
            <a:lstStyle/>
            <a:p>
              <a:pPr>
                <a:spcBef>
                  <a:spcPts val="0"/>
                </a:spcBef>
                <a:buNone/>
              </a:pPr>
              <a:r>
                <a:t/>
              </a:r>
              <a:endParaRPr/>
            </a:p>
          </p:txBody>
        </p:sp>
        <p:sp>
          <p:nvSpPr>
            <p:cNvPr id="73" name="Shape 73"/>
            <p:cNvSpPr/>
            <p:nvPr/>
          </p:nvSpPr>
          <p:spPr>
            <a:xfrm rot="10800000">
              <a:off x="6098378" y="96"/>
              <a:ext cx="1015200" cy="1015200"/>
            </a:xfrm>
            <a:prstGeom prst="rtTriangle">
              <a:avLst/>
            </a:prstGeom>
            <a:solidFill>
              <a:schemeClr val="accent1"/>
            </a:solidFill>
            <a:ln>
              <a:noFill/>
            </a:ln>
          </p:spPr>
          <p:txBody>
            <a:bodyPr anchorCtr="0" anchor="ctr" bIns="91425" lIns="91425" rIns="91425" tIns="91425">
              <a:noAutofit/>
            </a:bodyPr>
            <a:lstStyle/>
            <a:p>
              <a:pPr>
                <a:spcBef>
                  <a:spcPts val="0"/>
                </a:spcBef>
                <a:buNone/>
              </a:pPr>
              <a:r>
                <a:t/>
              </a:r>
              <a:endParaRPr/>
            </a:p>
          </p:txBody>
        </p:sp>
        <p:sp>
          <p:nvSpPr>
            <p:cNvPr id="74" name="Shape 74"/>
            <p:cNvSpPr/>
            <p:nvPr/>
          </p:nvSpPr>
          <p:spPr>
            <a:xfrm rot="10800000">
              <a:off x="8128789" y="1015375"/>
              <a:ext cx="1015200" cy="1015200"/>
            </a:xfrm>
            <a:prstGeom prst="rtTriangle">
              <a:avLst/>
            </a:prstGeom>
            <a:solidFill>
              <a:schemeClr val="accent6"/>
            </a:solidFill>
            <a:ln>
              <a:noFill/>
            </a:ln>
          </p:spPr>
          <p:txBody>
            <a:bodyPr anchorCtr="0" anchor="ctr" bIns="91425" lIns="91425" rIns="91425" tIns="91425">
              <a:noAutofit/>
            </a:bodyPr>
            <a:lstStyle/>
            <a:p>
              <a:pPr>
                <a:spcBef>
                  <a:spcPts val="0"/>
                </a:spcBef>
                <a:buNone/>
              </a:pPr>
              <a:r>
                <a:t/>
              </a:r>
              <a:endParaRPr/>
            </a:p>
          </p:txBody>
        </p:sp>
      </p:grpSp>
      <p:sp>
        <p:nvSpPr>
          <p:cNvPr id="75" name="Shape 75"/>
          <p:cNvSpPr txBox="1"/>
          <p:nvPr>
            <p:ph type="title"/>
          </p:nvPr>
        </p:nvSpPr>
        <p:spPr>
          <a:xfrm>
            <a:off x="311700" y="1256050"/>
            <a:ext cx="8520599" cy="2030700"/>
          </a:xfrm>
          <a:prstGeom prst="rect">
            <a:avLst/>
          </a:prstGeom>
        </p:spPr>
        <p:txBody>
          <a:bodyPr anchorCtr="0" anchor="b" bIns="91425" lIns="91425" rIns="91425" tIns="91425"/>
          <a:lstStyle>
            <a:lvl1pPr algn="ctr">
              <a:spcBef>
                <a:spcPts val="0"/>
              </a:spcBef>
              <a:buClr>
                <a:schemeClr val="lt1"/>
              </a:buClr>
              <a:buSzPct val="100000"/>
              <a:defRPr sz="12000">
                <a:solidFill>
                  <a:schemeClr val="lt1"/>
                </a:solidFill>
              </a:defRPr>
            </a:lvl1pPr>
            <a:lvl2pPr algn="ctr">
              <a:spcBef>
                <a:spcPts val="0"/>
              </a:spcBef>
              <a:buClr>
                <a:schemeClr val="lt1"/>
              </a:buClr>
              <a:buSzPct val="100000"/>
              <a:defRPr sz="12000">
                <a:solidFill>
                  <a:schemeClr val="lt1"/>
                </a:solidFill>
              </a:defRPr>
            </a:lvl2pPr>
            <a:lvl3pPr algn="ctr">
              <a:spcBef>
                <a:spcPts val="0"/>
              </a:spcBef>
              <a:buClr>
                <a:schemeClr val="lt1"/>
              </a:buClr>
              <a:buSzPct val="100000"/>
              <a:defRPr sz="12000">
                <a:solidFill>
                  <a:schemeClr val="lt1"/>
                </a:solidFill>
              </a:defRPr>
            </a:lvl3pPr>
            <a:lvl4pPr algn="ctr">
              <a:spcBef>
                <a:spcPts val="0"/>
              </a:spcBef>
              <a:buClr>
                <a:schemeClr val="lt1"/>
              </a:buClr>
              <a:buSzPct val="100000"/>
              <a:defRPr sz="12000">
                <a:solidFill>
                  <a:schemeClr val="lt1"/>
                </a:solidFill>
              </a:defRPr>
            </a:lvl4pPr>
            <a:lvl5pPr algn="ctr">
              <a:spcBef>
                <a:spcPts val="0"/>
              </a:spcBef>
              <a:buClr>
                <a:schemeClr val="lt1"/>
              </a:buClr>
              <a:buSzPct val="100000"/>
              <a:defRPr sz="12000">
                <a:solidFill>
                  <a:schemeClr val="lt1"/>
                </a:solidFill>
              </a:defRPr>
            </a:lvl5pPr>
            <a:lvl6pPr algn="ctr">
              <a:spcBef>
                <a:spcPts val="0"/>
              </a:spcBef>
              <a:buClr>
                <a:schemeClr val="lt1"/>
              </a:buClr>
              <a:buSzPct val="100000"/>
              <a:defRPr sz="12000">
                <a:solidFill>
                  <a:schemeClr val="lt1"/>
                </a:solidFill>
              </a:defRPr>
            </a:lvl6pPr>
            <a:lvl7pPr algn="ctr">
              <a:spcBef>
                <a:spcPts val="0"/>
              </a:spcBef>
              <a:buClr>
                <a:schemeClr val="lt1"/>
              </a:buClr>
              <a:buSzPct val="100000"/>
              <a:defRPr sz="12000">
                <a:solidFill>
                  <a:schemeClr val="lt1"/>
                </a:solidFill>
              </a:defRPr>
            </a:lvl7pPr>
            <a:lvl8pPr algn="ctr">
              <a:spcBef>
                <a:spcPts val="0"/>
              </a:spcBef>
              <a:buClr>
                <a:schemeClr val="lt1"/>
              </a:buClr>
              <a:buSzPct val="100000"/>
              <a:defRPr sz="12000">
                <a:solidFill>
                  <a:schemeClr val="lt1"/>
                </a:solidFill>
              </a:defRPr>
            </a:lvl8pPr>
            <a:lvl9pPr algn="ctr">
              <a:spcBef>
                <a:spcPts val="0"/>
              </a:spcBef>
              <a:buClr>
                <a:schemeClr val="lt1"/>
              </a:buClr>
              <a:buSzPct val="100000"/>
              <a:defRPr sz="12000">
                <a:solidFill>
                  <a:schemeClr val="lt1"/>
                </a:solidFill>
              </a:defRPr>
            </a:lvl9pPr>
          </a:lstStyle>
          <a:p/>
        </p:txBody>
      </p:sp>
      <p:sp>
        <p:nvSpPr>
          <p:cNvPr id="76" name="Shape 76"/>
          <p:cNvSpPr txBox="1"/>
          <p:nvPr>
            <p:ph idx="1" type="body"/>
          </p:nvPr>
        </p:nvSpPr>
        <p:spPr>
          <a:xfrm>
            <a:off x="311700" y="3369225"/>
            <a:ext cx="8520599" cy="1281900"/>
          </a:xfrm>
          <a:prstGeom prst="rect">
            <a:avLst/>
          </a:prstGeom>
        </p:spPr>
        <p:txBody>
          <a:bodyPr anchorCtr="0" anchor="t" bIns="91425" lIns="91425" rIns="91425" tIns="91425"/>
          <a:lstStyle>
            <a:lvl1pPr algn="ctr">
              <a:spcBef>
                <a:spcPts val="0"/>
              </a:spcBef>
              <a:buClr>
                <a:schemeClr val="lt1"/>
              </a:buClr>
              <a:defRPr>
                <a:solidFill>
                  <a:schemeClr val="lt1"/>
                </a:solidFill>
              </a:defRPr>
            </a:lvl1pPr>
            <a:lvl2pPr algn="ctr">
              <a:spcBef>
                <a:spcPts val="0"/>
              </a:spcBef>
              <a:buClr>
                <a:schemeClr val="lt1"/>
              </a:buClr>
              <a:defRPr>
                <a:solidFill>
                  <a:schemeClr val="lt1"/>
                </a:solidFill>
              </a:defRPr>
            </a:lvl2pPr>
            <a:lvl3pPr algn="ctr">
              <a:spcBef>
                <a:spcPts val="0"/>
              </a:spcBef>
              <a:buClr>
                <a:schemeClr val="lt1"/>
              </a:buClr>
              <a:defRPr>
                <a:solidFill>
                  <a:schemeClr val="lt1"/>
                </a:solidFill>
              </a:defRPr>
            </a:lvl3pPr>
            <a:lvl4pPr algn="ctr">
              <a:spcBef>
                <a:spcPts val="0"/>
              </a:spcBef>
              <a:buClr>
                <a:schemeClr val="lt1"/>
              </a:buClr>
              <a:defRPr>
                <a:solidFill>
                  <a:schemeClr val="lt1"/>
                </a:solidFill>
              </a:defRPr>
            </a:lvl4pPr>
            <a:lvl5pPr algn="ctr">
              <a:spcBef>
                <a:spcPts val="0"/>
              </a:spcBef>
              <a:buClr>
                <a:schemeClr val="lt1"/>
              </a:buClr>
              <a:defRPr>
                <a:solidFill>
                  <a:schemeClr val="lt1"/>
                </a:solidFill>
              </a:defRPr>
            </a:lvl5pPr>
            <a:lvl6pPr algn="ctr">
              <a:spcBef>
                <a:spcPts val="0"/>
              </a:spcBef>
              <a:buClr>
                <a:schemeClr val="lt1"/>
              </a:buClr>
              <a:defRPr>
                <a:solidFill>
                  <a:schemeClr val="lt1"/>
                </a:solidFill>
              </a:defRPr>
            </a:lvl6pPr>
            <a:lvl7pPr algn="ctr">
              <a:spcBef>
                <a:spcPts val="0"/>
              </a:spcBef>
              <a:buClr>
                <a:schemeClr val="lt1"/>
              </a:buClr>
              <a:defRPr>
                <a:solidFill>
                  <a:schemeClr val="lt1"/>
                </a:solidFill>
              </a:defRPr>
            </a:lvl7pPr>
            <a:lvl8pPr algn="ctr">
              <a:spcBef>
                <a:spcPts val="0"/>
              </a:spcBef>
              <a:buClr>
                <a:schemeClr val="lt1"/>
              </a:buClr>
              <a:defRPr>
                <a:solidFill>
                  <a:schemeClr val="lt1"/>
                </a:solidFill>
              </a:defRPr>
            </a:lvl8pPr>
            <a:lvl9pPr algn="ctr">
              <a:spcBef>
                <a:spcPts val="0"/>
              </a:spcBef>
              <a:buClr>
                <a:schemeClr val="lt1"/>
              </a:buClr>
              <a:defRPr>
                <a:solidFill>
                  <a:schemeClr val="lt1"/>
                </a:solidFill>
              </a:defRPr>
            </a:lvl9pPr>
          </a:lstStyle>
          <a:p/>
        </p:txBody>
      </p:sp>
      <p:sp>
        <p:nvSpPr>
          <p:cNvPr id="77" name="Shape 77"/>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t>‹#›</a:t>
            </a:fld>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spTree>
      <p:nvGrpSpPr>
        <p:cNvPr id="78" name="Shape 78"/>
        <p:cNvGrpSpPr/>
        <p:nvPr/>
      </p:nvGrpSpPr>
      <p:grpSpPr>
        <a:xfrm>
          <a:off x="0" y="0"/>
          <a:ext cx="0" cy="0"/>
          <a:chOff x="0" y="0"/>
          <a:chExt cx="0" cy="0"/>
        </a:xfrm>
      </p:grpSpPr>
      <p:sp>
        <p:nvSpPr>
          <p:cNvPr id="79" name="Shape 79"/>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solidFill>
                  <a:schemeClr val="dk2"/>
                </a:solidFill>
              </a:rPr>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secHead">
  <p:cSld name="Section title">
    <p:bg>
      <p:bgPr>
        <a:solidFill>
          <a:schemeClr val="dk1"/>
        </a:solidFill>
      </p:bgPr>
    </p:bg>
    <p:spTree>
      <p:nvGrpSpPr>
        <p:cNvPr id="18" name="Shape 18"/>
        <p:cNvGrpSpPr/>
        <p:nvPr/>
      </p:nvGrpSpPr>
      <p:grpSpPr>
        <a:xfrm>
          <a:off x="0" y="0"/>
          <a:ext cx="0" cy="0"/>
          <a:chOff x="0" y="0"/>
          <a:chExt cx="0" cy="0"/>
        </a:xfrm>
      </p:grpSpPr>
      <p:grpSp>
        <p:nvGrpSpPr>
          <p:cNvPr id="19" name="Shape 19"/>
          <p:cNvGrpSpPr/>
          <p:nvPr/>
        </p:nvGrpSpPr>
        <p:grpSpPr>
          <a:xfrm>
            <a:off x="6098378" y="4"/>
            <a:ext cx="3045625" cy="2030570"/>
            <a:chOff x="6098378" y="4"/>
            <a:chExt cx="3045625" cy="2030570"/>
          </a:xfrm>
        </p:grpSpPr>
        <p:sp>
          <p:nvSpPr>
            <p:cNvPr id="20" name="Shape 20"/>
            <p:cNvSpPr/>
            <p:nvPr/>
          </p:nvSpPr>
          <p:spPr>
            <a:xfrm>
              <a:off x="8128803" y="15"/>
              <a:ext cx="1015200" cy="1015200"/>
            </a:xfrm>
            <a:prstGeom prst="rect">
              <a:avLst/>
            </a:prstGeom>
            <a:solidFill>
              <a:schemeClr val="accent1"/>
            </a:solidFill>
            <a:ln>
              <a:noFill/>
            </a:ln>
          </p:spPr>
          <p:txBody>
            <a:bodyPr anchorCtr="0" anchor="ctr" bIns="91425" lIns="91425" rIns="91425" tIns="91425">
              <a:noAutofit/>
            </a:bodyPr>
            <a:lstStyle/>
            <a:p>
              <a:pPr>
                <a:spcBef>
                  <a:spcPts val="0"/>
                </a:spcBef>
                <a:buNone/>
              </a:pPr>
              <a:r>
                <a:t/>
              </a:r>
              <a:endParaRPr/>
            </a:p>
          </p:txBody>
        </p:sp>
        <p:sp>
          <p:nvSpPr>
            <p:cNvPr id="21" name="Shape 21"/>
            <p:cNvSpPr/>
            <p:nvPr/>
          </p:nvSpPr>
          <p:spPr>
            <a:xfrm flipH="1">
              <a:off x="7113463" y="4"/>
              <a:ext cx="1015200" cy="1015200"/>
            </a:xfrm>
            <a:prstGeom prst="rtTriangle">
              <a:avLst/>
            </a:prstGeom>
            <a:solidFill>
              <a:schemeClr val="accent2"/>
            </a:solidFill>
            <a:ln>
              <a:noFill/>
            </a:ln>
          </p:spPr>
          <p:txBody>
            <a:bodyPr anchorCtr="0" anchor="ctr" bIns="91425" lIns="91425" rIns="91425" tIns="91425">
              <a:noAutofit/>
            </a:bodyPr>
            <a:lstStyle/>
            <a:p>
              <a:pPr>
                <a:spcBef>
                  <a:spcPts val="0"/>
                </a:spcBef>
                <a:buNone/>
              </a:pPr>
              <a:r>
                <a:t/>
              </a:r>
              <a:endParaRPr/>
            </a:p>
          </p:txBody>
        </p:sp>
        <p:sp>
          <p:nvSpPr>
            <p:cNvPr id="22" name="Shape 22"/>
            <p:cNvSpPr/>
            <p:nvPr/>
          </p:nvSpPr>
          <p:spPr>
            <a:xfrm flipH="1" rot="10800000">
              <a:off x="7113588" y="106"/>
              <a:ext cx="1015200" cy="1015200"/>
            </a:xfrm>
            <a:prstGeom prst="rtTriangle">
              <a:avLst/>
            </a:prstGeom>
            <a:solidFill>
              <a:schemeClr val="accent6"/>
            </a:solidFill>
            <a:ln>
              <a:noFill/>
            </a:ln>
          </p:spPr>
          <p:txBody>
            <a:bodyPr anchorCtr="0" anchor="ctr" bIns="91425" lIns="91425" rIns="91425" tIns="91425">
              <a:noAutofit/>
            </a:bodyPr>
            <a:lstStyle/>
            <a:p>
              <a:pPr>
                <a:spcBef>
                  <a:spcPts val="0"/>
                </a:spcBef>
                <a:buNone/>
              </a:pPr>
              <a:r>
                <a:t/>
              </a:r>
              <a:endParaRPr/>
            </a:p>
          </p:txBody>
        </p:sp>
        <p:sp>
          <p:nvSpPr>
            <p:cNvPr id="23" name="Shape 23"/>
            <p:cNvSpPr/>
            <p:nvPr/>
          </p:nvSpPr>
          <p:spPr>
            <a:xfrm rot="10800000">
              <a:off x="6098378" y="96"/>
              <a:ext cx="1015200" cy="1015200"/>
            </a:xfrm>
            <a:prstGeom prst="rtTriangle">
              <a:avLst/>
            </a:prstGeom>
            <a:solidFill>
              <a:schemeClr val="accent1"/>
            </a:solidFill>
            <a:ln>
              <a:noFill/>
            </a:ln>
          </p:spPr>
          <p:txBody>
            <a:bodyPr anchorCtr="0" anchor="ctr" bIns="91425" lIns="91425" rIns="91425" tIns="91425">
              <a:noAutofit/>
            </a:bodyPr>
            <a:lstStyle/>
            <a:p>
              <a:pPr>
                <a:spcBef>
                  <a:spcPts val="0"/>
                </a:spcBef>
                <a:buNone/>
              </a:pPr>
              <a:r>
                <a:t/>
              </a:r>
              <a:endParaRPr/>
            </a:p>
          </p:txBody>
        </p:sp>
        <p:sp>
          <p:nvSpPr>
            <p:cNvPr id="24" name="Shape 24"/>
            <p:cNvSpPr/>
            <p:nvPr/>
          </p:nvSpPr>
          <p:spPr>
            <a:xfrm rot="10800000">
              <a:off x="8128789" y="1015375"/>
              <a:ext cx="1015200" cy="1015200"/>
            </a:xfrm>
            <a:prstGeom prst="rtTriangle">
              <a:avLst/>
            </a:prstGeom>
            <a:solidFill>
              <a:schemeClr val="accent6"/>
            </a:solidFill>
            <a:ln>
              <a:noFill/>
            </a:ln>
          </p:spPr>
          <p:txBody>
            <a:bodyPr anchorCtr="0" anchor="ctr" bIns="91425" lIns="91425" rIns="91425" tIns="91425">
              <a:noAutofit/>
            </a:bodyPr>
            <a:lstStyle/>
            <a:p>
              <a:pPr>
                <a:spcBef>
                  <a:spcPts val="0"/>
                </a:spcBef>
                <a:buNone/>
              </a:pPr>
              <a:r>
                <a:t/>
              </a:r>
              <a:endParaRPr/>
            </a:p>
          </p:txBody>
        </p:sp>
      </p:grpSp>
      <p:sp>
        <p:nvSpPr>
          <p:cNvPr id="25" name="Shape 25"/>
          <p:cNvSpPr txBox="1"/>
          <p:nvPr>
            <p:ph type="title"/>
          </p:nvPr>
        </p:nvSpPr>
        <p:spPr>
          <a:xfrm>
            <a:off x="598100" y="2152347"/>
            <a:ext cx="8222100" cy="838799"/>
          </a:xfrm>
          <a:prstGeom prst="rect">
            <a:avLst/>
          </a:prstGeom>
        </p:spPr>
        <p:txBody>
          <a:bodyPr anchorCtr="0" anchor="ctr" bIns="91425" lIns="91425" rIns="91425" tIns="91425"/>
          <a:lstStyle>
            <a:lvl1pPr>
              <a:spcBef>
                <a:spcPts val="0"/>
              </a:spcBef>
              <a:buClr>
                <a:schemeClr val="lt1"/>
              </a:buClr>
              <a:buSzPct val="100000"/>
              <a:defRPr sz="4200">
                <a:solidFill>
                  <a:schemeClr val="lt1"/>
                </a:solidFill>
              </a:defRPr>
            </a:lvl1pPr>
            <a:lvl2pPr>
              <a:spcBef>
                <a:spcPts val="0"/>
              </a:spcBef>
              <a:buClr>
                <a:schemeClr val="lt1"/>
              </a:buClr>
              <a:buSzPct val="100000"/>
              <a:defRPr sz="4200">
                <a:solidFill>
                  <a:schemeClr val="lt1"/>
                </a:solidFill>
              </a:defRPr>
            </a:lvl2pPr>
            <a:lvl3pPr>
              <a:spcBef>
                <a:spcPts val="0"/>
              </a:spcBef>
              <a:buClr>
                <a:schemeClr val="lt1"/>
              </a:buClr>
              <a:buSzPct val="100000"/>
              <a:defRPr sz="4200">
                <a:solidFill>
                  <a:schemeClr val="lt1"/>
                </a:solidFill>
              </a:defRPr>
            </a:lvl3pPr>
            <a:lvl4pPr>
              <a:spcBef>
                <a:spcPts val="0"/>
              </a:spcBef>
              <a:buClr>
                <a:schemeClr val="lt1"/>
              </a:buClr>
              <a:buSzPct val="100000"/>
              <a:defRPr sz="4200">
                <a:solidFill>
                  <a:schemeClr val="lt1"/>
                </a:solidFill>
              </a:defRPr>
            </a:lvl4pPr>
            <a:lvl5pPr>
              <a:spcBef>
                <a:spcPts val="0"/>
              </a:spcBef>
              <a:buClr>
                <a:schemeClr val="lt1"/>
              </a:buClr>
              <a:buSzPct val="100000"/>
              <a:defRPr sz="4200">
                <a:solidFill>
                  <a:schemeClr val="lt1"/>
                </a:solidFill>
              </a:defRPr>
            </a:lvl5pPr>
            <a:lvl6pPr>
              <a:spcBef>
                <a:spcPts val="0"/>
              </a:spcBef>
              <a:buClr>
                <a:schemeClr val="lt1"/>
              </a:buClr>
              <a:buSzPct val="100000"/>
              <a:defRPr sz="4200">
                <a:solidFill>
                  <a:schemeClr val="lt1"/>
                </a:solidFill>
              </a:defRPr>
            </a:lvl6pPr>
            <a:lvl7pPr>
              <a:spcBef>
                <a:spcPts val="0"/>
              </a:spcBef>
              <a:buClr>
                <a:schemeClr val="lt1"/>
              </a:buClr>
              <a:buSzPct val="100000"/>
              <a:defRPr sz="4200">
                <a:solidFill>
                  <a:schemeClr val="lt1"/>
                </a:solidFill>
              </a:defRPr>
            </a:lvl7pPr>
            <a:lvl8pPr>
              <a:spcBef>
                <a:spcPts val="0"/>
              </a:spcBef>
              <a:buClr>
                <a:schemeClr val="lt1"/>
              </a:buClr>
              <a:buSzPct val="100000"/>
              <a:defRPr sz="4200">
                <a:solidFill>
                  <a:schemeClr val="lt1"/>
                </a:solidFill>
              </a:defRPr>
            </a:lvl8pPr>
            <a:lvl9pPr>
              <a:spcBef>
                <a:spcPts val="0"/>
              </a:spcBef>
              <a:buClr>
                <a:schemeClr val="lt1"/>
              </a:buClr>
              <a:buSzPct val="100000"/>
              <a:defRPr sz="4200">
                <a:solidFill>
                  <a:schemeClr val="lt1"/>
                </a:solidFill>
              </a:defRPr>
            </a:lvl9pPr>
          </a:lstStyle>
          <a:p/>
        </p:txBody>
      </p:sp>
      <p:sp>
        <p:nvSpPr>
          <p:cNvPr id="26" name="Shape 26"/>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27" name="Shape 27"/>
        <p:cNvGrpSpPr/>
        <p:nvPr/>
      </p:nvGrpSpPr>
      <p:grpSpPr>
        <a:xfrm>
          <a:off x="0" y="0"/>
          <a:ext cx="0" cy="0"/>
          <a:chOff x="0" y="0"/>
          <a:chExt cx="0" cy="0"/>
        </a:xfrm>
      </p:grpSpPr>
      <p:grpSp>
        <p:nvGrpSpPr>
          <p:cNvPr id="28" name="Shape 28"/>
          <p:cNvGrpSpPr/>
          <p:nvPr/>
        </p:nvGrpSpPr>
        <p:grpSpPr>
          <a:xfrm>
            <a:off x="0" y="3903669"/>
            <a:ext cx="9144000" cy="1239924"/>
            <a:chOff x="0" y="3903669"/>
            <a:chExt cx="9144000" cy="1239924"/>
          </a:xfrm>
        </p:grpSpPr>
        <p:sp>
          <p:nvSpPr>
            <p:cNvPr id="29" name="Shape 29"/>
            <p:cNvSpPr/>
            <p:nvPr/>
          </p:nvSpPr>
          <p:spPr>
            <a:xfrm>
              <a:off x="8154895" y="3903669"/>
              <a:ext cx="989099" cy="987899"/>
            </a:xfrm>
            <a:prstGeom prst="rtTriangle">
              <a:avLst/>
            </a:prstGeom>
            <a:solidFill>
              <a:schemeClr val="accent5"/>
            </a:solidFill>
            <a:ln>
              <a:noFill/>
            </a:ln>
          </p:spPr>
          <p:txBody>
            <a:bodyPr anchorCtr="0" anchor="ctr" bIns="91425" lIns="91425" rIns="91425" tIns="91425">
              <a:noAutofit/>
            </a:bodyPr>
            <a:lstStyle/>
            <a:p>
              <a:pPr>
                <a:spcBef>
                  <a:spcPts val="0"/>
                </a:spcBef>
                <a:buNone/>
              </a:pPr>
              <a:r>
                <a:t/>
              </a:r>
              <a:endParaRPr/>
            </a:p>
          </p:txBody>
        </p:sp>
        <p:sp>
          <p:nvSpPr>
            <p:cNvPr id="30" name="Shape 30"/>
            <p:cNvSpPr/>
            <p:nvPr/>
          </p:nvSpPr>
          <p:spPr>
            <a:xfrm flipH="1">
              <a:off x="6181162" y="3903669"/>
              <a:ext cx="989099" cy="987899"/>
            </a:xfrm>
            <a:prstGeom prst="rtTriangle">
              <a:avLst/>
            </a:prstGeom>
            <a:solidFill>
              <a:schemeClr val="accent5"/>
            </a:solidFill>
            <a:ln>
              <a:noFill/>
            </a:ln>
          </p:spPr>
          <p:txBody>
            <a:bodyPr anchorCtr="0" anchor="ctr" bIns="91425" lIns="91425" rIns="91425" tIns="91425">
              <a:noAutofit/>
            </a:bodyPr>
            <a:lstStyle/>
            <a:p>
              <a:pPr>
                <a:spcBef>
                  <a:spcPts val="0"/>
                </a:spcBef>
                <a:buNone/>
              </a:pPr>
              <a:r>
                <a:t/>
              </a:r>
              <a:endParaRPr/>
            </a:p>
          </p:txBody>
        </p:sp>
        <p:sp>
          <p:nvSpPr>
            <p:cNvPr id="31" name="Shape 31"/>
            <p:cNvSpPr/>
            <p:nvPr/>
          </p:nvSpPr>
          <p:spPr>
            <a:xfrm>
              <a:off x="7170274" y="3903669"/>
              <a:ext cx="989099" cy="987899"/>
            </a:xfrm>
            <a:prstGeom prst="rect">
              <a:avLst/>
            </a:prstGeom>
            <a:solidFill>
              <a:schemeClr val="accent4"/>
            </a:solidFill>
            <a:ln>
              <a:noFill/>
            </a:ln>
          </p:spPr>
          <p:txBody>
            <a:bodyPr anchorCtr="0" anchor="ctr" bIns="91425" lIns="91425" rIns="91425" tIns="91425">
              <a:noAutofit/>
            </a:bodyPr>
            <a:lstStyle/>
            <a:p>
              <a:pPr>
                <a:spcBef>
                  <a:spcPts val="0"/>
                </a:spcBef>
                <a:buNone/>
              </a:pPr>
              <a:r>
                <a:t/>
              </a:r>
              <a:endParaRPr/>
            </a:p>
          </p:txBody>
        </p:sp>
        <p:sp>
          <p:nvSpPr>
            <p:cNvPr id="32" name="Shape 32"/>
            <p:cNvSpPr/>
            <p:nvPr/>
          </p:nvSpPr>
          <p:spPr>
            <a:xfrm rot="10800000">
              <a:off x="8154757" y="3903682"/>
              <a:ext cx="989099" cy="987899"/>
            </a:xfrm>
            <a:prstGeom prst="rtTriangle">
              <a:avLst/>
            </a:prstGeom>
            <a:solidFill>
              <a:schemeClr val="accent3"/>
            </a:solidFill>
            <a:ln>
              <a:noFill/>
            </a:ln>
          </p:spPr>
          <p:txBody>
            <a:bodyPr anchorCtr="0" anchor="ctr" bIns="91425" lIns="91425" rIns="91425" tIns="91425">
              <a:noAutofit/>
            </a:bodyPr>
            <a:lstStyle/>
            <a:p>
              <a:pPr>
                <a:spcBef>
                  <a:spcPts val="0"/>
                </a:spcBef>
                <a:buNone/>
              </a:pPr>
              <a:r>
                <a:t/>
              </a:r>
              <a:endParaRPr/>
            </a:p>
          </p:txBody>
        </p:sp>
        <p:sp>
          <p:nvSpPr>
            <p:cNvPr id="33" name="Shape 33"/>
            <p:cNvSpPr/>
            <p:nvPr/>
          </p:nvSpPr>
          <p:spPr>
            <a:xfrm>
              <a:off x="0" y="4891594"/>
              <a:ext cx="9144000" cy="251999"/>
            </a:xfrm>
            <a:prstGeom prst="rect">
              <a:avLst/>
            </a:prstGeom>
            <a:solidFill>
              <a:schemeClr val="dk1"/>
            </a:solidFill>
            <a:ln>
              <a:noFill/>
            </a:ln>
          </p:spPr>
          <p:txBody>
            <a:bodyPr anchorCtr="0" anchor="ctr" bIns="91425" lIns="91425" rIns="91425" tIns="91425">
              <a:noAutofit/>
            </a:bodyPr>
            <a:lstStyle/>
            <a:p>
              <a:pPr>
                <a:spcBef>
                  <a:spcPts val="0"/>
                </a:spcBef>
                <a:buNone/>
              </a:pPr>
              <a:r>
                <a:t/>
              </a:r>
              <a:endParaRPr/>
            </a:p>
          </p:txBody>
        </p:sp>
      </p:grpSp>
      <p:sp>
        <p:nvSpPr>
          <p:cNvPr id="34" name="Shape 34"/>
          <p:cNvSpPr txBox="1"/>
          <p:nvPr>
            <p:ph type="title"/>
          </p:nvPr>
        </p:nvSpPr>
        <p:spPr>
          <a:xfrm>
            <a:off x="311700" y="410000"/>
            <a:ext cx="8520599" cy="607800"/>
          </a:xfrm>
          <a:prstGeom prst="rect">
            <a:avLst/>
          </a:prstGeom>
        </p:spPr>
        <p:txBody>
          <a:bodyPr anchorCtr="0" anchor="t" bIns="91425" lIns="91425" rIns="91425" tIns="91425"/>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35" name="Shape 35"/>
          <p:cNvSpPr txBox="1"/>
          <p:nvPr>
            <p:ph idx="1" type="body"/>
          </p:nvPr>
        </p:nvSpPr>
        <p:spPr>
          <a:xfrm>
            <a:off x="311700" y="1229875"/>
            <a:ext cx="8520599" cy="3339000"/>
          </a:xfrm>
          <a:prstGeom prst="rect">
            <a:avLst/>
          </a:prstGeom>
        </p:spPr>
        <p:txBody>
          <a:bodyPr anchorCtr="0" anchor="t" bIns="91425" lIns="91425" rIns="91425" tIns="91425"/>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36" name="Shape 36"/>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37" name="Shape 37"/>
        <p:cNvGrpSpPr/>
        <p:nvPr/>
      </p:nvGrpSpPr>
      <p:grpSpPr>
        <a:xfrm>
          <a:off x="0" y="0"/>
          <a:ext cx="0" cy="0"/>
          <a:chOff x="0" y="0"/>
          <a:chExt cx="0" cy="0"/>
        </a:xfrm>
      </p:grpSpPr>
      <p:sp>
        <p:nvSpPr>
          <p:cNvPr id="38" name="Shape 38"/>
          <p:cNvSpPr txBox="1"/>
          <p:nvPr>
            <p:ph type="title"/>
          </p:nvPr>
        </p:nvSpPr>
        <p:spPr>
          <a:xfrm>
            <a:off x="311700" y="410000"/>
            <a:ext cx="8520599" cy="607800"/>
          </a:xfrm>
          <a:prstGeom prst="rect">
            <a:avLst/>
          </a:prstGeom>
        </p:spPr>
        <p:txBody>
          <a:bodyPr anchorCtr="0" anchor="t" bIns="91425" lIns="91425" rIns="91425" tIns="91425"/>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39" name="Shape 39"/>
          <p:cNvSpPr txBox="1"/>
          <p:nvPr>
            <p:ph idx="1" type="body"/>
          </p:nvPr>
        </p:nvSpPr>
        <p:spPr>
          <a:xfrm>
            <a:off x="311700" y="1229975"/>
            <a:ext cx="3999899" cy="3339000"/>
          </a:xfrm>
          <a:prstGeom prst="rect">
            <a:avLst/>
          </a:prstGeom>
        </p:spPr>
        <p:txBody>
          <a:bodyPr anchorCtr="0" anchor="t" bIns="91425" lIns="91425" rIns="91425" tIns="91425"/>
          <a:lstStyle>
            <a:lvl1pPr>
              <a:spcBef>
                <a:spcPts val="0"/>
              </a:spcBef>
              <a:buSzPct val="100000"/>
              <a:defRPr sz="1400"/>
            </a:lvl1pPr>
            <a:lvl2pPr>
              <a:spcBef>
                <a:spcPts val="0"/>
              </a:spcBef>
              <a:buSzPct val="100000"/>
              <a:defRPr sz="1200"/>
            </a:lvl2pPr>
            <a:lvl3pPr>
              <a:spcBef>
                <a:spcPts val="0"/>
              </a:spcBef>
              <a:buSzPct val="100000"/>
              <a:defRPr sz="1200"/>
            </a:lvl3pPr>
            <a:lvl4pPr>
              <a:spcBef>
                <a:spcPts val="0"/>
              </a:spcBef>
              <a:buSzPct val="100000"/>
              <a:defRPr sz="1200"/>
            </a:lvl4pPr>
            <a:lvl5pPr>
              <a:spcBef>
                <a:spcPts val="0"/>
              </a:spcBef>
              <a:buSzPct val="100000"/>
              <a:defRPr sz="1200"/>
            </a:lvl5pPr>
            <a:lvl6pPr>
              <a:spcBef>
                <a:spcPts val="0"/>
              </a:spcBef>
              <a:buSzPct val="100000"/>
              <a:defRPr sz="1200"/>
            </a:lvl6pPr>
            <a:lvl7pPr>
              <a:spcBef>
                <a:spcPts val="0"/>
              </a:spcBef>
              <a:buSzPct val="100000"/>
              <a:defRPr sz="1200"/>
            </a:lvl7pPr>
            <a:lvl8pPr>
              <a:spcBef>
                <a:spcPts val="0"/>
              </a:spcBef>
              <a:buSzPct val="100000"/>
              <a:defRPr sz="1200"/>
            </a:lvl8pPr>
            <a:lvl9pPr>
              <a:spcBef>
                <a:spcPts val="0"/>
              </a:spcBef>
              <a:buSzPct val="100000"/>
              <a:defRPr sz="1200"/>
            </a:lvl9pPr>
          </a:lstStyle>
          <a:p/>
        </p:txBody>
      </p:sp>
      <p:sp>
        <p:nvSpPr>
          <p:cNvPr id="40" name="Shape 40"/>
          <p:cNvSpPr txBox="1"/>
          <p:nvPr>
            <p:ph idx="2" type="body"/>
          </p:nvPr>
        </p:nvSpPr>
        <p:spPr>
          <a:xfrm>
            <a:off x="4832400" y="1229975"/>
            <a:ext cx="3999899" cy="3339000"/>
          </a:xfrm>
          <a:prstGeom prst="rect">
            <a:avLst/>
          </a:prstGeom>
        </p:spPr>
        <p:txBody>
          <a:bodyPr anchorCtr="0" anchor="t" bIns="91425" lIns="91425" rIns="91425" tIns="91425"/>
          <a:lstStyle>
            <a:lvl1pPr>
              <a:spcBef>
                <a:spcPts val="0"/>
              </a:spcBef>
              <a:buSzPct val="100000"/>
              <a:defRPr sz="1400"/>
            </a:lvl1pPr>
            <a:lvl2pPr>
              <a:spcBef>
                <a:spcPts val="0"/>
              </a:spcBef>
              <a:buSzPct val="100000"/>
              <a:defRPr sz="1200"/>
            </a:lvl2pPr>
            <a:lvl3pPr>
              <a:spcBef>
                <a:spcPts val="0"/>
              </a:spcBef>
              <a:buSzPct val="100000"/>
              <a:defRPr sz="1200"/>
            </a:lvl3pPr>
            <a:lvl4pPr>
              <a:spcBef>
                <a:spcPts val="0"/>
              </a:spcBef>
              <a:buSzPct val="100000"/>
              <a:defRPr sz="1200"/>
            </a:lvl4pPr>
            <a:lvl5pPr>
              <a:spcBef>
                <a:spcPts val="0"/>
              </a:spcBef>
              <a:buSzPct val="100000"/>
              <a:defRPr sz="1200"/>
            </a:lvl5pPr>
            <a:lvl6pPr>
              <a:spcBef>
                <a:spcPts val="0"/>
              </a:spcBef>
              <a:buSzPct val="100000"/>
              <a:defRPr sz="1200"/>
            </a:lvl6pPr>
            <a:lvl7pPr>
              <a:spcBef>
                <a:spcPts val="0"/>
              </a:spcBef>
              <a:buSzPct val="100000"/>
              <a:defRPr sz="1200"/>
            </a:lvl7pPr>
            <a:lvl8pPr>
              <a:spcBef>
                <a:spcPts val="0"/>
              </a:spcBef>
              <a:buSzPct val="100000"/>
              <a:defRPr sz="1200"/>
            </a:lvl8pPr>
            <a:lvl9pPr>
              <a:spcBef>
                <a:spcPts val="0"/>
              </a:spcBef>
              <a:buSzPct val="100000"/>
              <a:defRPr sz="1200"/>
            </a:lvl9pPr>
          </a:lstStyle>
          <a:p/>
        </p:txBody>
      </p:sp>
      <p:sp>
        <p:nvSpPr>
          <p:cNvPr id="41" name="Shape 41"/>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solidFill>
                  <a:schemeClr val="dk2"/>
                </a:solidFill>
              </a:rPr>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42" name="Shape 42"/>
        <p:cNvGrpSpPr/>
        <p:nvPr/>
      </p:nvGrpSpPr>
      <p:grpSpPr>
        <a:xfrm>
          <a:off x="0" y="0"/>
          <a:ext cx="0" cy="0"/>
          <a:chOff x="0" y="0"/>
          <a:chExt cx="0" cy="0"/>
        </a:xfrm>
      </p:grpSpPr>
      <p:sp>
        <p:nvSpPr>
          <p:cNvPr id="43" name="Shape 43"/>
          <p:cNvSpPr txBox="1"/>
          <p:nvPr>
            <p:ph type="title"/>
          </p:nvPr>
        </p:nvSpPr>
        <p:spPr>
          <a:xfrm>
            <a:off x="311700" y="410000"/>
            <a:ext cx="8520599" cy="607800"/>
          </a:xfrm>
          <a:prstGeom prst="rect">
            <a:avLst/>
          </a:prstGeom>
        </p:spPr>
        <p:txBody>
          <a:bodyPr anchorCtr="0" anchor="t" bIns="91425" lIns="91425" rIns="91425" tIns="91425"/>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44" name="Shape 44"/>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solidFill>
                  <a:schemeClr val="dk2"/>
                </a:solidFill>
              </a:rPr>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One column text">
    <p:spTree>
      <p:nvGrpSpPr>
        <p:cNvPr id="45" name="Shape 45"/>
        <p:cNvGrpSpPr/>
        <p:nvPr/>
      </p:nvGrpSpPr>
      <p:grpSpPr>
        <a:xfrm>
          <a:off x="0" y="0"/>
          <a:ext cx="0" cy="0"/>
          <a:chOff x="0" y="0"/>
          <a:chExt cx="0" cy="0"/>
        </a:xfrm>
      </p:grpSpPr>
      <p:sp>
        <p:nvSpPr>
          <p:cNvPr id="46" name="Shape 46"/>
          <p:cNvSpPr txBox="1"/>
          <p:nvPr>
            <p:ph type="title"/>
          </p:nvPr>
        </p:nvSpPr>
        <p:spPr>
          <a:xfrm>
            <a:off x="311700" y="555600"/>
            <a:ext cx="2807999" cy="755699"/>
          </a:xfrm>
          <a:prstGeom prst="rect">
            <a:avLst/>
          </a:prstGeom>
        </p:spPr>
        <p:txBody>
          <a:bodyPr anchorCtr="0" anchor="b" bIns="91425" lIns="91425" rIns="91425" tIns="91425"/>
          <a:lstStyle>
            <a:lvl1pPr>
              <a:spcBef>
                <a:spcPts val="0"/>
              </a:spcBef>
              <a:buSzPct val="100000"/>
              <a:defRPr sz="2400"/>
            </a:lvl1pPr>
            <a:lvl2pPr>
              <a:spcBef>
                <a:spcPts val="0"/>
              </a:spcBef>
              <a:buSzPct val="100000"/>
              <a:defRPr sz="2400"/>
            </a:lvl2pPr>
            <a:lvl3pPr>
              <a:spcBef>
                <a:spcPts val="0"/>
              </a:spcBef>
              <a:buSzPct val="100000"/>
              <a:defRPr sz="2400"/>
            </a:lvl3pPr>
            <a:lvl4pPr>
              <a:spcBef>
                <a:spcPts val="0"/>
              </a:spcBef>
              <a:buSzPct val="100000"/>
              <a:defRPr sz="2400"/>
            </a:lvl4pPr>
            <a:lvl5pPr>
              <a:spcBef>
                <a:spcPts val="0"/>
              </a:spcBef>
              <a:buSzPct val="100000"/>
              <a:defRPr sz="2400"/>
            </a:lvl5pPr>
            <a:lvl6pPr>
              <a:spcBef>
                <a:spcPts val="0"/>
              </a:spcBef>
              <a:buSzPct val="100000"/>
              <a:defRPr sz="2400"/>
            </a:lvl6pPr>
            <a:lvl7pPr>
              <a:spcBef>
                <a:spcPts val="0"/>
              </a:spcBef>
              <a:buSzPct val="100000"/>
              <a:defRPr sz="2400"/>
            </a:lvl7pPr>
            <a:lvl8pPr>
              <a:spcBef>
                <a:spcPts val="0"/>
              </a:spcBef>
              <a:buSzPct val="100000"/>
              <a:defRPr sz="2400"/>
            </a:lvl8pPr>
            <a:lvl9pPr>
              <a:spcBef>
                <a:spcPts val="0"/>
              </a:spcBef>
              <a:buSzPct val="100000"/>
              <a:defRPr sz="2400"/>
            </a:lvl9pPr>
          </a:lstStyle>
          <a:p/>
        </p:txBody>
      </p:sp>
      <p:sp>
        <p:nvSpPr>
          <p:cNvPr id="47" name="Shape 47"/>
          <p:cNvSpPr txBox="1"/>
          <p:nvPr>
            <p:ph idx="1" type="body"/>
          </p:nvPr>
        </p:nvSpPr>
        <p:spPr>
          <a:xfrm>
            <a:off x="311700" y="1465804"/>
            <a:ext cx="2807999" cy="3103199"/>
          </a:xfrm>
          <a:prstGeom prst="rect">
            <a:avLst/>
          </a:prstGeom>
        </p:spPr>
        <p:txBody>
          <a:bodyPr anchorCtr="0" anchor="t" bIns="91425" lIns="91425" rIns="91425" tIns="91425"/>
          <a:lstStyle>
            <a:lvl1pPr>
              <a:spcBef>
                <a:spcPts val="0"/>
              </a:spcBef>
              <a:buSzPct val="100000"/>
              <a:defRPr sz="1200"/>
            </a:lvl1pPr>
            <a:lvl2pPr>
              <a:spcBef>
                <a:spcPts val="0"/>
              </a:spcBef>
              <a:buSzPct val="100000"/>
              <a:defRPr sz="1200"/>
            </a:lvl2pPr>
            <a:lvl3pPr>
              <a:spcBef>
                <a:spcPts val="0"/>
              </a:spcBef>
              <a:buSzPct val="100000"/>
              <a:defRPr sz="1200"/>
            </a:lvl3pPr>
            <a:lvl4pPr>
              <a:spcBef>
                <a:spcPts val="0"/>
              </a:spcBef>
              <a:buSzPct val="100000"/>
              <a:defRPr sz="1200"/>
            </a:lvl4pPr>
            <a:lvl5pPr>
              <a:spcBef>
                <a:spcPts val="0"/>
              </a:spcBef>
              <a:buSzPct val="100000"/>
              <a:defRPr sz="1200"/>
            </a:lvl5pPr>
            <a:lvl6pPr>
              <a:spcBef>
                <a:spcPts val="0"/>
              </a:spcBef>
              <a:buSzPct val="100000"/>
              <a:defRPr sz="1200"/>
            </a:lvl6pPr>
            <a:lvl7pPr>
              <a:spcBef>
                <a:spcPts val="0"/>
              </a:spcBef>
              <a:buSzPct val="100000"/>
              <a:defRPr sz="1200"/>
            </a:lvl7pPr>
            <a:lvl8pPr>
              <a:spcBef>
                <a:spcPts val="0"/>
              </a:spcBef>
              <a:buSzPct val="100000"/>
              <a:defRPr sz="1200"/>
            </a:lvl8pPr>
            <a:lvl9pPr>
              <a:spcBef>
                <a:spcPts val="0"/>
              </a:spcBef>
              <a:buSzPct val="100000"/>
              <a:defRPr sz="1200"/>
            </a:lvl9pPr>
          </a:lstStyle>
          <a:p/>
        </p:txBody>
      </p:sp>
      <p:sp>
        <p:nvSpPr>
          <p:cNvPr id="48" name="Shape 48"/>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solidFill>
                  <a:schemeClr val="dk2"/>
                </a:solidFill>
              </a:rPr>
              <a:t>‹#›</a:t>
            </a:fl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Main point">
    <p:bg>
      <p:bgPr>
        <a:solidFill>
          <a:schemeClr val="accent4"/>
        </a:solidFill>
      </p:bgPr>
    </p:bg>
    <p:spTree>
      <p:nvGrpSpPr>
        <p:cNvPr id="49" name="Shape 49"/>
        <p:cNvGrpSpPr/>
        <p:nvPr/>
      </p:nvGrpSpPr>
      <p:grpSpPr>
        <a:xfrm>
          <a:off x="0" y="0"/>
          <a:ext cx="0" cy="0"/>
          <a:chOff x="0" y="0"/>
          <a:chExt cx="0" cy="0"/>
        </a:xfrm>
      </p:grpSpPr>
      <p:grpSp>
        <p:nvGrpSpPr>
          <p:cNvPr id="50" name="Shape 50"/>
          <p:cNvGrpSpPr/>
          <p:nvPr/>
        </p:nvGrpSpPr>
        <p:grpSpPr>
          <a:xfrm>
            <a:off x="6098378" y="4"/>
            <a:ext cx="3045625" cy="2030570"/>
            <a:chOff x="6098378" y="4"/>
            <a:chExt cx="3045625" cy="2030570"/>
          </a:xfrm>
        </p:grpSpPr>
        <p:sp>
          <p:nvSpPr>
            <p:cNvPr id="51" name="Shape 51"/>
            <p:cNvSpPr/>
            <p:nvPr/>
          </p:nvSpPr>
          <p:spPr>
            <a:xfrm>
              <a:off x="8128803" y="15"/>
              <a:ext cx="1015200" cy="1015200"/>
            </a:xfrm>
            <a:prstGeom prst="rect">
              <a:avLst/>
            </a:prstGeom>
            <a:solidFill>
              <a:schemeClr val="accent3"/>
            </a:solidFill>
            <a:ln>
              <a:noFill/>
            </a:ln>
          </p:spPr>
          <p:txBody>
            <a:bodyPr anchorCtr="0" anchor="ctr" bIns="91425" lIns="91425" rIns="91425" tIns="91425">
              <a:noAutofit/>
            </a:bodyPr>
            <a:lstStyle/>
            <a:p>
              <a:pPr>
                <a:spcBef>
                  <a:spcPts val="0"/>
                </a:spcBef>
                <a:buNone/>
              </a:pPr>
              <a:r>
                <a:t/>
              </a:r>
              <a:endParaRPr/>
            </a:p>
          </p:txBody>
        </p:sp>
        <p:sp>
          <p:nvSpPr>
            <p:cNvPr id="52" name="Shape 52"/>
            <p:cNvSpPr/>
            <p:nvPr/>
          </p:nvSpPr>
          <p:spPr>
            <a:xfrm flipH="1">
              <a:off x="7113463" y="4"/>
              <a:ext cx="1015200" cy="1015200"/>
            </a:xfrm>
            <a:prstGeom prst="rtTriangle">
              <a:avLst/>
            </a:prstGeom>
            <a:solidFill>
              <a:schemeClr val="accent5"/>
            </a:solidFill>
            <a:ln>
              <a:noFill/>
            </a:ln>
          </p:spPr>
          <p:txBody>
            <a:bodyPr anchorCtr="0" anchor="ctr" bIns="91425" lIns="91425" rIns="91425" tIns="91425">
              <a:noAutofit/>
            </a:bodyPr>
            <a:lstStyle/>
            <a:p>
              <a:pPr>
                <a:spcBef>
                  <a:spcPts val="0"/>
                </a:spcBef>
                <a:buNone/>
              </a:pPr>
              <a:r>
                <a:t/>
              </a:r>
              <a:endParaRPr/>
            </a:p>
          </p:txBody>
        </p:sp>
        <p:sp>
          <p:nvSpPr>
            <p:cNvPr id="53" name="Shape 53"/>
            <p:cNvSpPr/>
            <p:nvPr/>
          </p:nvSpPr>
          <p:spPr>
            <a:xfrm flipH="1" rot="10800000">
              <a:off x="7113588" y="106"/>
              <a:ext cx="1015200" cy="1015200"/>
            </a:xfrm>
            <a:prstGeom prst="rtTriangle">
              <a:avLst/>
            </a:prstGeom>
            <a:solidFill>
              <a:schemeClr val="accent3"/>
            </a:solidFill>
            <a:ln>
              <a:noFill/>
            </a:ln>
          </p:spPr>
          <p:txBody>
            <a:bodyPr anchorCtr="0" anchor="ctr" bIns="91425" lIns="91425" rIns="91425" tIns="91425">
              <a:noAutofit/>
            </a:bodyPr>
            <a:lstStyle/>
            <a:p>
              <a:pPr>
                <a:spcBef>
                  <a:spcPts val="0"/>
                </a:spcBef>
                <a:buNone/>
              </a:pPr>
              <a:r>
                <a:t/>
              </a:r>
              <a:endParaRPr/>
            </a:p>
          </p:txBody>
        </p:sp>
        <p:sp>
          <p:nvSpPr>
            <p:cNvPr id="54" name="Shape 54"/>
            <p:cNvSpPr/>
            <p:nvPr/>
          </p:nvSpPr>
          <p:spPr>
            <a:xfrm rot="10800000">
              <a:off x="6098378" y="96"/>
              <a:ext cx="1015200" cy="1015200"/>
            </a:xfrm>
            <a:prstGeom prst="rtTriangle">
              <a:avLst/>
            </a:prstGeom>
            <a:solidFill>
              <a:schemeClr val="accent5"/>
            </a:solidFill>
            <a:ln>
              <a:noFill/>
            </a:ln>
          </p:spPr>
          <p:txBody>
            <a:bodyPr anchorCtr="0" anchor="ctr" bIns="91425" lIns="91425" rIns="91425" tIns="91425">
              <a:noAutofit/>
            </a:bodyPr>
            <a:lstStyle/>
            <a:p>
              <a:pPr>
                <a:spcBef>
                  <a:spcPts val="0"/>
                </a:spcBef>
                <a:buNone/>
              </a:pPr>
              <a:r>
                <a:t/>
              </a:r>
              <a:endParaRPr/>
            </a:p>
          </p:txBody>
        </p:sp>
        <p:sp>
          <p:nvSpPr>
            <p:cNvPr id="55" name="Shape 55"/>
            <p:cNvSpPr/>
            <p:nvPr/>
          </p:nvSpPr>
          <p:spPr>
            <a:xfrm rot="10800000">
              <a:off x="8128789" y="1015375"/>
              <a:ext cx="1015200" cy="1015200"/>
            </a:xfrm>
            <a:prstGeom prst="rtTriangle">
              <a:avLst/>
            </a:prstGeom>
            <a:solidFill>
              <a:schemeClr val="accent5"/>
            </a:solidFill>
            <a:ln>
              <a:noFill/>
            </a:ln>
          </p:spPr>
          <p:txBody>
            <a:bodyPr anchorCtr="0" anchor="ctr" bIns="91425" lIns="91425" rIns="91425" tIns="91425">
              <a:noAutofit/>
            </a:bodyPr>
            <a:lstStyle/>
            <a:p>
              <a:pPr>
                <a:spcBef>
                  <a:spcPts val="0"/>
                </a:spcBef>
                <a:buNone/>
              </a:pPr>
              <a:r>
                <a:t/>
              </a:r>
              <a:endParaRPr/>
            </a:p>
          </p:txBody>
        </p:sp>
      </p:grpSp>
      <p:sp>
        <p:nvSpPr>
          <p:cNvPr id="56" name="Shape 56"/>
          <p:cNvSpPr txBox="1"/>
          <p:nvPr>
            <p:ph type="title"/>
          </p:nvPr>
        </p:nvSpPr>
        <p:spPr>
          <a:xfrm>
            <a:off x="490250" y="526350"/>
            <a:ext cx="5618700" cy="4090800"/>
          </a:xfrm>
          <a:prstGeom prst="rect">
            <a:avLst/>
          </a:prstGeom>
        </p:spPr>
        <p:txBody>
          <a:bodyPr anchorCtr="0" anchor="ctr" bIns="91425" lIns="91425" rIns="91425" tIns="91425"/>
          <a:lstStyle>
            <a:lvl1pPr>
              <a:spcBef>
                <a:spcPts val="0"/>
              </a:spcBef>
              <a:buClr>
                <a:schemeClr val="lt1"/>
              </a:buClr>
              <a:buSzPct val="100000"/>
              <a:defRPr sz="4800">
                <a:solidFill>
                  <a:schemeClr val="lt1"/>
                </a:solidFill>
              </a:defRPr>
            </a:lvl1pPr>
            <a:lvl2pPr>
              <a:spcBef>
                <a:spcPts val="0"/>
              </a:spcBef>
              <a:buClr>
                <a:schemeClr val="lt1"/>
              </a:buClr>
              <a:buSzPct val="100000"/>
              <a:defRPr sz="4800">
                <a:solidFill>
                  <a:schemeClr val="lt1"/>
                </a:solidFill>
              </a:defRPr>
            </a:lvl2pPr>
            <a:lvl3pPr>
              <a:spcBef>
                <a:spcPts val="0"/>
              </a:spcBef>
              <a:buClr>
                <a:schemeClr val="lt1"/>
              </a:buClr>
              <a:buSzPct val="100000"/>
              <a:defRPr sz="4800">
                <a:solidFill>
                  <a:schemeClr val="lt1"/>
                </a:solidFill>
              </a:defRPr>
            </a:lvl3pPr>
            <a:lvl4pPr>
              <a:spcBef>
                <a:spcPts val="0"/>
              </a:spcBef>
              <a:buClr>
                <a:schemeClr val="lt1"/>
              </a:buClr>
              <a:buSzPct val="100000"/>
              <a:defRPr sz="4800">
                <a:solidFill>
                  <a:schemeClr val="lt1"/>
                </a:solidFill>
              </a:defRPr>
            </a:lvl4pPr>
            <a:lvl5pPr>
              <a:spcBef>
                <a:spcPts val="0"/>
              </a:spcBef>
              <a:buClr>
                <a:schemeClr val="lt1"/>
              </a:buClr>
              <a:buSzPct val="100000"/>
              <a:defRPr sz="4800">
                <a:solidFill>
                  <a:schemeClr val="lt1"/>
                </a:solidFill>
              </a:defRPr>
            </a:lvl5pPr>
            <a:lvl6pPr>
              <a:spcBef>
                <a:spcPts val="0"/>
              </a:spcBef>
              <a:buClr>
                <a:schemeClr val="lt1"/>
              </a:buClr>
              <a:buSzPct val="100000"/>
              <a:defRPr sz="4800">
                <a:solidFill>
                  <a:schemeClr val="lt1"/>
                </a:solidFill>
              </a:defRPr>
            </a:lvl6pPr>
            <a:lvl7pPr>
              <a:spcBef>
                <a:spcPts val="0"/>
              </a:spcBef>
              <a:buClr>
                <a:schemeClr val="lt1"/>
              </a:buClr>
              <a:buSzPct val="100000"/>
              <a:defRPr sz="4800">
                <a:solidFill>
                  <a:schemeClr val="lt1"/>
                </a:solidFill>
              </a:defRPr>
            </a:lvl7pPr>
            <a:lvl8pPr>
              <a:spcBef>
                <a:spcPts val="0"/>
              </a:spcBef>
              <a:buClr>
                <a:schemeClr val="lt1"/>
              </a:buClr>
              <a:buSzPct val="100000"/>
              <a:defRPr sz="4800">
                <a:solidFill>
                  <a:schemeClr val="lt1"/>
                </a:solidFill>
              </a:defRPr>
            </a:lvl8pPr>
            <a:lvl9pPr>
              <a:spcBef>
                <a:spcPts val="0"/>
              </a:spcBef>
              <a:buClr>
                <a:schemeClr val="lt1"/>
              </a:buClr>
              <a:buSzPct val="100000"/>
              <a:defRPr sz="4800">
                <a:solidFill>
                  <a:schemeClr val="lt1"/>
                </a:solidFill>
              </a:defRPr>
            </a:lvl9pPr>
          </a:lstStyle>
          <a:p/>
        </p:txBody>
      </p:sp>
      <p:sp>
        <p:nvSpPr>
          <p:cNvPr id="57" name="Shape 57"/>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t>‹#›</a:t>
            </a:fl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Section title and description">
    <p:spTree>
      <p:nvGrpSpPr>
        <p:cNvPr id="58" name="Shape 58"/>
        <p:cNvGrpSpPr/>
        <p:nvPr/>
      </p:nvGrpSpPr>
      <p:grpSpPr>
        <a:xfrm>
          <a:off x="0" y="0"/>
          <a:ext cx="0" cy="0"/>
          <a:chOff x="0" y="0"/>
          <a:chExt cx="0" cy="0"/>
        </a:xfrm>
      </p:grpSpPr>
      <p:sp>
        <p:nvSpPr>
          <p:cNvPr id="59" name="Shape 59"/>
          <p:cNvSpPr/>
          <p:nvPr/>
        </p:nvSpPr>
        <p:spPr>
          <a:xfrm>
            <a:off x="4572000" y="-175"/>
            <a:ext cx="4572000" cy="5143499"/>
          </a:xfrm>
          <a:prstGeom prst="rect">
            <a:avLst/>
          </a:prstGeom>
          <a:solidFill>
            <a:schemeClr val="dk1"/>
          </a:solidFill>
          <a:ln>
            <a:noFill/>
          </a:ln>
        </p:spPr>
        <p:txBody>
          <a:bodyPr anchorCtr="0" anchor="ctr" bIns="91425" lIns="91425" rIns="91425" tIns="91425">
            <a:noAutofit/>
          </a:bodyPr>
          <a:lstStyle/>
          <a:p>
            <a:pPr>
              <a:spcBef>
                <a:spcPts val="0"/>
              </a:spcBef>
              <a:buNone/>
            </a:pPr>
            <a:r>
              <a:t/>
            </a:r>
            <a:endParaRPr/>
          </a:p>
        </p:txBody>
      </p:sp>
      <p:cxnSp>
        <p:nvCxnSpPr>
          <p:cNvPr id="60" name="Shape 60"/>
          <p:cNvCxnSpPr/>
          <p:nvPr/>
        </p:nvCxnSpPr>
        <p:spPr>
          <a:xfrm>
            <a:off x="5029675" y="4495500"/>
            <a:ext cx="468300" cy="0"/>
          </a:xfrm>
          <a:prstGeom prst="straightConnector1">
            <a:avLst/>
          </a:prstGeom>
          <a:noFill/>
          <a:ln cap="flat" cmpd="sng" w="19050">
            <a:solidFill>
              <a:schemeClr val="lt1"/>
            </a:solidFill>
            <a:prstDash val="solid"/>
            <a:round/>
            <a:headEnd len="med" w="med" type="none"/>
            <a:tailEnd len="med" w="med" type="none"/>
          </a:ln>
        </p:spPr>
      </p:cxnSp>
      <p:sp>
        <p:nvSpPr>
          <p:cNvPr id="61" name="Shape 61"/>
          <p:cNvSpPr txBox="1"/>
          <p:nvPr>
            <p:ph type="title"/>
          </p:nvPr>
        </p:nvSpPr>
        <p:spPr>
          <a:xfrm>
            <a:off x="265500" y="1151100"/>
            <a:ext cx="4045199" cy="1564499"/>
          </a:xfrm>
          <a:prstGeom prst="rect">
            <a:avLst/>
          </a:prstGeom>
        </p:spPr>
        <p:txBody>
          <a:bodyPr anchorCtr="0" anchor="b" bIns="91425" lIns="91425" rIns="91425" tIns="91425"/>
          <a:lstStyle>
            <a:lvl1pPr algn="ctr">
              <a:spcBef>
                <a:spcPts val="0"/>
              </a:spcBef>
              <a:buSzPct val="100000"/>
              <a:defRPr sz="4200"/>
            </a:lvl1pPr>
            <a:lvl2pPr algn="ctr">
              <a:spcBef>
                <a:spcPts val="0"/>
              </a:spcBef>
              <a:buSzPct val="100000"/>
              <a:defRPr sz="4200"/>
            </a:lvl2pPr>
            <a:lvl3pPr algn="ctr">
              <a:spcBef>
                <a:spcPts val="0"/>
              </a:spcBef>
              <a:buSzPct val="100000"/>
              <a:defRPr sz="4200"/>
            </a:lvl3pPr>
            <a:lvl4pPr algn="ctr">
              <a:spcBef>
                <a:spcPts val="0"/>
              </a:spcBef>
              <a:buSzPct val="100000"/>
              <a:defRPr sz="4200"/>
            </a:lvl4pPr>
            <a:lvl5pPr algn="ctr">
              <a:spcBef>
                <a:spcPts val="0"/>
              </a:spcBef>
              <a:buSzPct val="100000"/>
              <a:defRPr sz="4200"/>
            </a:lvl5pPr>
            <a:lvl6pPr algn="ctr">
              <a:spcBef>
                <a:spcPts val="0"/>
              </a:spcBef>
              <a:buSzPct val="100000"/>
              <a:defRPr sz="4200"/>
            </a:lvl6pPr>
            <a:lvl7pPr algn="ctr">
              <a:spcBef>
                <a:spcPts val="0"/>
              </a:spcBef>
              <a:buSzPct val="100000"/>
              <a:defRPr sz="4200"/>
            </a:lvl7pPr>
            <a:lvl8pPr algn="ctr">
              <a:spcBef>
                <a:spcPts val="0"/>
              </a:spcBef>
              <a:buSzPct val="100000"/>
              <a:defRPr sz="4200"/>
            </a:lvl8pPr>
            <a:lvl9pPr algn="ctr">
              <a:spcBef>
                <a:spcPts val="0"/>
              </a:spcBef>
              <a:buSzPct val="100000"/>
              <a:defRPr sz="4200"/>
            </a:lvl9pPr>
          </a:lstStyle>
          <a:p/>
        </p:txBody>
      </p:sp>
      <p:sp>
        <p:nvSpPr>
          <p:cNvPr id="62" name="Shape 62"/>
          <p:cNvSpPr txBox="1"/>
          <p:nvPr>
            <p:ph idx="1" type="subTitle"/>
          </p:nvPr>
        </p:nvSpPr>
        <p:spPr>
          <a:xfrm>
            <a:off x="265500" y="2769001"/>
            <a:ext cx="4045199" cy="1269299"/>
          </a:xfrm>
          <a:prstGeom prst="rect">
            <a:avLst/>
          </a:prstGeom>
        </p:spPr>
        <p:txBody>
          <a:bodyPr anchorCtr="0" anchor="t" bIns="91425" lIns="91425" rIns="91425" tIns="91425"/>
          <a:lstStyle>
            <a:lvl1pPr algn="ctr">
              <a:lnSpc>
                <a:spcPct val="100000"/>
              </a:lnSpc>
              <a:spcBef>
                <a:spcPts val="0"/>
              </a:spcBef>
              <a:spcAft>
                <a:spcPts val="0"/>
              </a:spcAft>
              <a:buSzPct val="100000"/>
              <a:buNone/>
              <a:defRPr sz="2100"/>
            </a:lvl1pPr>
            <a:lvl2pPr algn="ctr">
              <a:lnSpc>
                <a:spcPct val="100000"/>
              </a:lnSpc>
              <a:spcBef>
                <a:spcPts val="0"/>
              </a:spcBef>
              <a:spcAft>
                <a:spcPts val="0"/>
              </a:spcAft>
              <a:buSzPct val="100000"/>
              <a:buNone/>
              <a:defRPr sz="2100"/>
            </a:lvl2pPr>
            <a:lvl3pPr algn="ctr">
              <a:lnSpc>
                <a:spcPct val="100000"/>
              </a:lnSpc>
              <a:spcBef>
                <a:spcPts val="0"/>
              </a:spcBef>
              <a:spcAft>
                <a:spcPts val="0"/>
              </a:spcAft>
              <a:buSzPct val="100000"/>
              <a:buNone/>
              <a:defRPr sz="2100"/>
            </a:lvl3pPr>
            <a:lvl4pPr algn="ctr">
              <a:lnSpc>
                <a:spcPct val="100000"/>
              </a:lnSpc>
              <a:spcBef>
                <a:spcPts val="0"/>
              </a:spcBef>
              <a:spcAft>
                <a:spcPts val="0"/>
              </a:spcAft>
              <a:buSzPct val="100000"/>
              <a:buNone/>
              <a:defRPr sz="2100"/>
            </a:lvl4pPr>
            <a:lvl5pPr algn="ctr">
              <a:lnSpc>
                <a:spcPct val="100000"/>
              </a:lnSpc>
              <a:spcBef>
                <a:spcPts val="0"/>
              </a:spcBef>
              <a:spcAft>
                <a:spcPts val="0"/>
              </a:spcAft>
              <a:buSzPct val="100000"/>
              <a:buNone/>
              <a:defRPr sz="2100"/>
            </a:lvl5pPr>
            <a:lvl6pPr algn="ctr">
              <a:lnSpc>
                <a:spcPct val="100000"/>
              </a:lnSpc>
              <a:spcBef>
                <a:spcPts val="0"/>
              </a:spcBef>
              <a:spcAft>
                <a:spcPts val="0"/>
              </a:spcAft>
              <a:buSzPct val="100000"/>
              <a:buNone/>
              <a:defRPr sz="2100"/>
            </a:lvl6pPr>
            <a:lvl7pPr algn="ctr">
              <a:lnSpc>
                <a:spcPct val="100000"/>
              </a:lnSpc>
              <a:spcBef>
                <a:spcPts val="0"/>
              </a:spcBef>
              <a:spcAft>
                <a:spcPts val="0"/>
              </a:spcAft>
              <a:buSzPct val="100000"/>
              <a:buNone/>
              <a:defRPr sz="2100"/>
            </a:lvl7pPr>
            <a:lvl8pPr algn="ctr">
              <a:lnSpc>
                <a:spcPct val="100000"/>
              </a:lnSpc>
              <a:spcBef>
                <a:spcPts val="0"/>
              </a:spcBef>
              <a:spcAft>
                <a:spcPts val="0"/>
              </a:spcAft>
              <a:buSzPct val="100000"/>
              <a:buNone/>
              <a:defRPr sz="2100"/>
            </a:lvl8pPr>
            <a:lvl9pPr algn="ctr">
              <a:lnSpc>
                <a:spcPct val="100000"/>
              </a:lnSpc>
              <a:spcBef>
                <a:spcPts val="0"/>
              </a:spcBef>
              <a:spcAft>
                <a:spcPts val="0"/>
              </a:spcAft>
              <a:buSzPct val="100000"/>
              <a:buNone/>
              <a:defRPr sz="2100"/>
            </a:lvl9pPr>
          </a:lstStyle>
          <a:p/>
        </p:txBody>
      </p:sp>
      <p:sp>
        <p:nvSpPr>
          <p:cNvPr id="63" name="Shape 63"/>
          <p:cNvSpPr txBox="1"/>
          <p:nvPr>
            <p:ph idx="2" type="body"/>
          </p:nvPr>
        </p:nvSpPr>
        <p:spPr>
          <a:xfrm>
            <a:off x="4939500" y="724200"/>
            <a:ext cx="3837000" cy="3695099"/>
          </a:xfrm>
          <a:prstGeom prst="rect">
            <a:avLst/>
          </a:prstGeom>
        </p:spPr>
        <p:txBody>
          <a:bodyPr anchorCtr="0" anchor="ctr" bIns="91425" lIns="91425" rIns="91425" tIns="91425"/>
          <a:lstStyle>
            <a:lvl1pPr>
              <a:spcBef>
                <a:spcPts val="0"/>
              </a:spcBef>
              <a:buClr>
                <a:schemeClr val="lt1"/>
              </a:buClr>
              <a:defRPr>
                <a:solidFill>
                  <a:schemeClr val="lt1"/>
                </a:solidFill>
              </a:defRPr>
            </a:lvl1pPr>
            <a:lvl2pPr>
              <a:spcBef>
                <a:spcPts val="0"/>
              </a:spcBef>
              <a:buClr>
                <a:schemeClr val="lt1"/>
              </a:buClr>
              <a:defRPr>
                <a:solidFill>
                  <a:schemeClr val="lt1"/>
                </a:solidFill>
              </a:defRPr>
            </a:lvl2pPr>
            <a:lvl3pPr>
              <a:spcBef>
                <a:spcPts val="0"/>
              </a:spcBef>
              <a:buClr>
                <a:schemeClr val="lt1"/>
              </a:buClr>
              <a:defRPr>
                <a:solidFill>
                  <a:schemeClr val="lt1"/>
                </a:solidFill>
              </a:defRPr>
            </a:lvl3pPr>
            <a:lvl4pPr>
              <a:spcBef>
                <a:spcPts val="0"/>
              </a:spcBef>
              <a:buClr>
                <a:schemeClr val="lt1"/>
              </a:buClr>
              <a:defRPr>
                <a:solidFill>
                  <a:schemeClr val="lt1"/>
                </a:solidFill>
              </a:defRPr>
            </a:lvl4pPr>
            <a:lvl5pPr>
              <a:spcBef>
                <a:spcPts val="0"/>
              </a:spcBef>
              <a:buClr>
                <a:schemeClr val="lt1"/>
              </a:buClr>
              <a:defRPr>
                <a:solidFill>
                  <a:schemeClr val="lt1"/>
                </a:solidFill>
              </a:defRPr>
            </a:lvl5pPr>
            <a:lvl6pPr>
              <a:spcBef>
                <a:spcPts val="0"/>
              </a:spcBef>
              <a:buClr>
                <a:schemeClr val="lt1"/>
              </a:buClr>
              <a:defRPr>
                <a:solidFill>
                  <a:schemeClr val="lt1"/>
                </a:solidFill>
              </a:defRPr>
            </a:lvl6pPr>
            <a:lvl7pPr>
              <a:spcBef>
                <a:spcPts val="0"/>
              </a:spcBef>
              <a:buClr>
                <a:schemeClr val="lt1"/>
              </a:buClr>
              <a:defRPr>
                <a:solidFill>
                  <a:schemeClr val="lt1"/>
                </a:solidFill>
              </a:defRPr>
            </a:lvl7pPr>
            <a:lvl8pPr>
              <a:spcBef>
                <a:spcPts val="0"/>
              </a:spcBef>
              <a:buClr>
                <a:schemeClr val="lt1"/>
              </a:buClr>
              <a:defRPr>
                <a:solidFill>
                  <a:schemeClr val="lt1"/>
                </a:solidFill>
              </a:defRPr>
            </a:lvl8pPr>
            <a:lvl9pPr>
              <a:spcBef>
                <a:spcPts val="0"/>
              </a:spcBef>
              <a:buClr>
                <a:schemeClr val="lt1"/>
              </a:buClr>
              <a:defRPr>
                <a:solidFill>
                  <a:schemeClr val="lt1"/>
                </a:solidFill>
              </a:defRPr>
            </a:lvl9pPr>
          </a:lstStyle>
          <a:p/>
        </p:txBody>
      </p:sp>
      <p:sp>
        <p:nvSpPr>
          <p:cNvPr id="64" name="Shape 64"/>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t>‹#›</a:t>
            </a:fl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65" name="Shape 65"/>
        <p:cNvGrpSpPr/>
        <p:nvPr/>
      </p:nvGrpSpPr>
      <p:grpSpPr>
        <a:xfrm>
          <a:off x="0" y="0"/>
          <a:ext cx="0" cy="0"/>
          <a:chOff x="0" y="0"/>
          <a:chExt cx="0" cy="0"/>
        </a:xfrm>
      </p:grpSpPr>
      <p:sp>
        <p:nvSpPr>
          <p:cNvPr id="66" name="Shape 66"/>
          <p:cNvSpPr txBox="1"/>
          <p:nvPr>
            <p:ph idx="1" type="body"/>
          </p:nvPr>
        </p:nvSpPr>
        <p:spPr>
          <a:xfrm>
            <a:off x="319500" y="4230575"/>
            <a:ext cx="5998800" cy="598799"/>
          </a:xfrm>
          <a:prstGeom prst="rect">
            <a:avLst/>
          </a:prstGeom>
        </p:spPr>
        <p:txBody>
          <a:bodyPr anchorCtr="0" anchor="ctr" bIns="91425" lIns="91425" rIns="91425" tIns="91425"/>
          <a:lstStyle>
            <a:lvl1pPr>
              <a:lnSpc>
                <a:spcPct val="100000"/>
              </a:lnSpc>
              <a:spcBef>
                <a:spcPts val="0"/>
              </a:spcBef>
              <a:spcAft>
                <a:spcPts val="0"/>
              </a:spcAft>
              <a:buNone/>
              <a:defRPr/>
            </a:lvl1pPr>
          </a:lstStyle>
          <a:p/>
        </p:txBody>
      </p:sp>
      <p:sp>
        <p:nvSpPr>
          <p:cNvPr id="67" name="Shape 67"/>
          <p:cNvSpPr txBox="1"/>
          <p:nvPr>
            <p:ph idx="12" type="sldNum"/>
          </p:nvPr>
        </p:nvSpPr>
        <p:spPr>
          <a:xfrm>
            <a:off x="8460431" y="4651190"/>
            <a:ext cx="548699" cy="393600"/>
          </a:xfrm>
          <a:prstGeom prst="rect">
            <a:avLst/>
          </a:prstGeom>
        </p:spPr>
        <p:txBody>
          <a:bodyPr anchorCtr="0" anchor="ctr" bIns="91425" lIns="91425" rIns="91425" tIns="91425">
            <a:noAutofit/>
          </a:bodyPr>
          <a:lstStyle/>
          <a:p>
            <a:pPr>
              <a:spcBef>
                <a:spcPts val="0"/>
              </a:spcBef>
              <a:buNone/>
            </a:pPr>
            <a:fld id="{00000000-1234-1234-1234-123412341234}" type="slidenum">
              <a:rPr lang="en">
                <a:solidFill>
                  <a:schemeClr val="dk2"/>
                </a:solidFill>
              </a:rPr>
              <a:t>‹#›</a:t>
            </a:fld>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id="4" name="Shape 4"/>
        <p:cNvGrpSpPr/>
        <p:nvPr/>
      </p:nvGrpSpPr>
      <p:grpSpPr>
        <a:xfrm>
          <a:off x="0" y="0"/>
          <a:ext cx="0" cy="0"/>
          <a:chOff x="0" y="0"/>
          <a:chExt cx="0" cy="0"/>
        </a:xfrm>
      </p:grpSpPr>
      <p:sp>
        <p:nvSpPr>
          <p:cNvPr id="5" name="Shape 5"/>
          <p:cNvSpPr txBox="1"/>
          <p:nvPr>
            <p:ph type="title"/>
          </p:nvPr>
        </p:nvSpPr>
        <p:spPr>
          <a:xfrm>
            <a:off x="311700" y="410000"/>
            <a:ext cx="8520599" cy="607800"/>
          </a:xfrm>
          <a:prstGeom prst="rect">
            <a:avLst/>
          </a:prstGeom>
          <a:noFill/>
          <a:ln>
            <a:noFill/>
          </a:ln>
        </p:spPr>
        <p:txBody>
          <a:bodyPr anchorCtr="0" anchor="t" bIns="91425" lIns="91425" rIns="91425" tIns="91425"/>
          <a:lstStyle>
            <a:lvl1pPr>
              <a:spcBef>
                <a:spcPts val="0"/>
              </a:spcBef>
              <a:buClr>
                <a:schemeClr val="dk1"/>
              </a:buClr>
              <a:buSzPct val="100000"/>
              <a:buFont typeface="Roboto"/>
              <a:buNone/>
              <a:defRPr sz="3000">
                <a:solidFill>
                  <a:schemeClr val="dk1"/>
                </a:solidFill>
                <a:latin typeface="Roboto"/>
                <a:ea typeface="Roboto"/>
                <a:cs typeface="Roboto"/>
                <a:sym typeface="Roboto"/>
              </a:defRPr>
            </a:lvl1pPr>
            <a:lvl2pPr>
              <a:spcBef>
                <a:spcPts val="0"/>
              </a:spcBef>
              <a:buClr>
                <a:schemeClr val="dk1"/>
              </a:buClr>
              <a:buSzPct val="100000"/>
              <a:buFont typeface="Roboto"/>
              <a:buNone/>
              <a:defRPr sz="3000">
                <a:solidFill>
                  <a:schemeClr val="dk1"/>
                </a:solidFill>
                <a:latin typeface="Roboto"/>
                <a:ea typeface="Roboto"/>
                <a:cs typeface="Roboto"/>
                <a:sym typeface="Roboto"/>
              </a:defRPr>
            </a:lvl2pPr>
            <a:lvl3pPr>
              <a:spcBef>
                <a:spcPts val="0"/>
              </a:spcBef>
              <a:buClr>
                <a:schemeClr val="dk1"/>
              </a:buClr>
              <a:buSzPct val="100000"/>
              <a:buFont typeface="Roboto"/>
              <a:buNone/>
              <a:defRPr sz="3000">
                <a:solidFill>
                  <a:schemeClr val="dk1"/>
                </a:solidFill>
                <a:latin typeface="Roboto"/>
                <a:ea typeface="Roboto"/>
                <a:cs typeface="Roboto"/>
                <a:sym typeface="Roboto"/>
              </a:defRPr>
            </a:lvl3pPr>
            <a:lvl4pPr>
              <a:spcBef>
                <a:spcPts val="0"/>
              </a:spcBef>
              <a:buClr>
                <a:schemeClr val="dk1"/>
              </a:buClr>
              <a:buSzPct val="100000"/>
              <a:buFont typeface="Roboto"/>
              <a:buNone/>
              <a:defRPr sz="3000">
                <a:solidFill>
                  <a:schemeClr val="dk1"/>
                </a:solidFill>
                <a:latin typeface="Roboto"/>
                <a:ea typeface="Roboto"/>
                <a:cs typeface="Roboto"/>
                <a:sym typeface="Roboto"/>
              </a:defRPr>
            </a:lvl4pPr>
            <a:lvl5pPr>
              <a:spcBef>
                <a:spcPts val="0"/>
              </a:spcBef>
              <a:buClr>
                <a:schemeClr val="dk1"/>
              </a:buClr>
              <a:buSzPct val="100000"/>
              <a:buFont typeface="Roboto"/>
              <a:buNone/>
              <a:defRPr sz="3000">
                <a:solidFill>
                  <a:schemeClr val="dk1"/>
                </a:solidFill>
                <a:latin typeface="Roboto"/>
                <a:ea typeface="Roboto"/>
                <a:cs typeface="Roboto"/>
                <a:sym typeface="Roboto"/>
              </a:defRPr>
            </a:lvl5pPr>
            <a:lvl6pPr>
              <a:spcBef>
                <a:spcPts val="0"/>
              </a:spcBef>
              <a:buClr>
                <a:schemeClr val="dk1"/>
              </a:buClr>
              <a:buSzPct val="100000"/>
              <a:buFont typeface="Roboto"/>
              <a:buNone/>
              <a:defRPr sz="3000">
                <a:solidFill>
                  <a:schemeClr val="dk1"/>
                </a:solidFill>
                <a:latin typeface="Roboto"/>
                <a:ea typeface="Roboto"/>
                <a:cs typeface="Roboto"/>
                <a:sym typeface="Roboto"/>
              </a:defRPr>
            </a:lvl6pPr>
            <a:lvl7pPr>
              <a:spcBef>
                <a:spcPts val="0"/>
              </a:spcBef>
              <a:buClr>
                <a:schemeClr val="dk1"/>
              </a:buClr>
              <a:buSzPct val="100000"/>
              <a:buFont typeface="Roboto"/>
              <a:buNone/>
              <a:defRPr sz="3000">
                <a:solidFill>
                  <a:schemeClr val="dk1"/>
                </a:solidFill>
                <a:latin typeface="Roboto"/>
                <a:ea typeface="Roboto"/>
                <a:cs typeface="Roboto"/>
                <a:sym typeface="Roboto"/>
              </a:defRPr>
            </a:lvl7pPr>
            <a:lvl8pPr>
              <a:spcBef>
                <a:spcPts val="0"/>
              </a:spcBef>
              <a:buClr>
                <a:schemeClr val="dk1"/>
              </a:buClr>
              <a:buSzPct val="100000"/>
              <a:buFont typeface="Roboto"/>
              <a:buNone/>
              <a:defRPr sz="3000">
                <a:solidFill>
                  <a:schemeClr val="dk1"/>
                </a:solidFill>
                <a:latin typeface="Roboto"/>
                <a:ea typeface="Roboto"/>
                <a:cs typeface="Roboto"/>
                <a:sym typeface="Roboto"/>
              </a:defRPr>
            </a:lvl8pPr>
            <a:lvl9pPr>
              <a:spcBef>
                <a:spcPts val="0"/>
              </a:spcBef>
              <a:buClr>
                <a:schemeClr val="dk1"/>
              </a:buClr>
              <a:buSzPct val="100000"/>
              <a:buFont typeface="Roboto"/>
              <a:buNone/>
              <a:defRPr sz="3000">
                <a:solidFill>
                  <a:schemeClr val="dk1"/>
                </a:solidFill>
                <a:latin typeface="Roboto"/>
                <a:ea typeface="Roboto"/>
                <a:cs typeface="Roboto"/>
                <a:sym typeface="Roboto"/>
              </a:defRPr>
            </a:lvl9pPr>
          </a:lstStyle>
          <a:p/>
        </p:txBody>
      </p:sp>
      <p:sp>
        <p:nvSpPr>
          <p:cNvPr id="6" name="Shape 6"/>
          <p:cNvSpPr txBox="1"/>
          <p:nvPr>
            <p:ph idx="1" type="body"/>
          </p:nvPr>
        </p:nvSpPr>
        <p:spPr>
          <a:xfrm>
            <a:off x="311700" y="1229875"/>
            <a:ext cx="8520599" cy="3339000"/>
          </a:xfrm>
          <a:prstGeom prst="rect">
            <a:avLst/>
          </a:prstGeom>
          <a:noFill/>
          <a:ln>
            <a:noFill/>
          </a:ln>
        </p:spPr>
        <p:txBody>
          <a:bodyPr anchorCtr="0" anchor="t" bIns="91425" lIns="91425" rIns="91425" tIns="91425"/>
          <a:lstStyle>
            <a:lvl1pPr>
              <a:lnSpc>
                <a:spcPct val="115000"/>
              </a:lnSpc>
              <a:spcBef>
                <a:spcPts val="0"/>
              </a:spcBef>
              <a:spcAft>
                <a:spcPts val="1600"/>
              </a:spcAft>
              <a:buClr>
                <a:schemeClr val="dk2"/>
              </a:buClr>
              <a:buSzPct val="100000"/>
              <a:buFont typeface="Roboto"/>
              <a:defRPr sz="1800">
                <a:solidFill>
                  <a:schemeClr val="dk2"/>
                </a:solidFill>
                <a:latin typeface="Roboto"/>
                <a:ea typeface="Roboto"/>
                <a:cs typeface="Roboto"/>
                <a:sym typeface="Roboto"/>
              </a:defRPr>
            </a:lvl1pPr>
            <a:lvl2pPr>
              <a:lnSpc>
                <a:spcPct val="115000"/>
              </a:lnSpc>
              <a:spcBef>
                <a:spcPts val="0"/>
              </a:spcBef>
              <a:spcAft>
                <a:spcPts val="1600"/>
              </a:spcAft>
              <a:buClr>
                <a:schemeClr val="dk2"/>
              </a:buClr>
              <a:buFont typeface="Roboto"/>
              <a:defRPr>
                <a:solidFill>
                  <a:schemeClr val="dk2"/>
                </a:solidFill>
                <a:latin typeface="Roboto"/>
                <a:ea typeface="Roboto"/>
                <a:cs typeface="Roboto"/>
                <a:sym typeface="Roboto"/>
              </a:defRPr>
            </a:lvl2pPr>
            <a:lvl3pPr>
              <a:lnSpc>
                <a:spcPct val="115000"/>
              </a:lnSpc>
              <a:spcBef>
                <a:spcPts val="0"/>
              </a:spcBef>
              <a:spcAft>
                <a:spcPts val="1600"/>
              </a:spcAft>
              <a:buClr>
                <a:schemeClr val="dk2"/>
              </a:buClr>
              <a:buFont typeface="Roboto"/>
              <a:defRPr>
                <a:solidFill>
                  <a:schemeClr val="dk2"/>
                </a:solidFill>
                <a:latin typeface="Roboto"/>
                <a:ea typeface="Roboto"/>
                <a:cs typeface="Roboto"/>
                <a:sym typeface="Roboto"/>
              </a:defRPr>
            </a:lvl3pPr>
            <a:lvl4pPr>
              <a:lnSpc>
                <a:spcPct val="115000"/>
              </a:lnSpc>
              <a:spcBef>
                <a:spcPts val="0"/>
              </a:spcBef>
              <a:spcAft>
                <a:spcPts val="1600"/>
              </a:spcAft>
              <a:buClr>
                <a:schemeClr val="dk2"/>
              </a:buClr>
              <a:buFont typeface="Roboto"/>
              <a:defRPr>
                <a:solidFill>
                  <a:schemeClr val="dk2"/>
                </a:solidFill>
                <a:latin typeface="Roboto"/>
                <a:ea typeface="Roboto"/>
                <a:cs typeface="Roboto"/>
                <a:sym typeface="Roboto"/>
              </a:defRPr>
            </a:lvl4pPr>
            <a:lvl5pPr>
              <a:lnSpc>
                <a:spcPct val="115000"/>
              </a:lnSpc>
              <a:spcBef>
                <a:spcPts val="0"/>
              </a:spcBef>
              <a:spcAft>
                <a:spcPts val="1600"/>
              </a:spcAft>
              <a:buClr>
                <a:schemeClr val="dk2"/>
              </a:buClr>
              <a:buFont typeface="Roboto"/>
              <a:defRPr>
                <a:solidFill>
                  <a:schemeClr val="dk2"/>
                </a:solidFill>
                <a:latin typeface="Roboto"/>
                <a:ea typeface="Roboto"/>
                <a:cs typeface="Roboto"/>
                <a:sym typeface="Roboto"/>
              </a:defRPr>
            </a:lvl5pPr>
            <a:lvl6pPr>
              <a:lnSpc>
                <a:spcPct val="115000"/>
              </a:lnSpc>
              <a:spcBef>
                <a:spcPts val="0"/>
              </a:spcBef>
              <a:spcAft>
                <a:spcPts val="1600"/>
              </a:spcAft>
              <a:buClr>
                <a:schemeClr val="dk2"/>
              </a:buClr>
              <a:buFont typeface="Roboto"/>
              <a:defRPr>
                <a:solidFill>
                  <a:schemeClr val="dk2"/>
                </a:solidFill>
                <a:latin typeface="Roboto"/>
                <a:ea typeface="Roboto"/>
                <a:cs typeface="Roboto"/>
                <a:sym typeface="Roboto"/>
              </a:defRPr>
            </a:lvl6pPr>
            <a:lvl7pPr>
              <a:lnSpc>
                <a:spcPct val="115000"/>
              </a:lnSpc>
              <a:spcBef>
                <a:spcPts val="0"/>
              </a:spcBef>
              <a:spcAft>
                <a:spcPts val="1600"/>
              </a:spcAft>
              <a:buClr>
                <a:schemeClr val="dk2"/>
              </a:buClr>
              <a:buFont typeface="Roboto"/>
              <a:defRPr>
                <a:solidFill>
                  <a:schemeClr val="dk2"/>
                </a:solidFill>
                <a:latin typeface="Roboto"/>
                <a:ea typeface="Roboto"/>
                <a:cs typeface="Roboto"/>
                <a:sym typeface="Roboto"/>
              </a:defRPr>
            </a:lvl7pPr>
            <a:lvl8pPr>
              <a:lnSpc>
                <a:spcPct val="115000"/>
              </a:lnSpc>
              <a:spcBef>
                <a:spcPts val="0"/>
              </a:spcBef>
              <a:spcAft>
                <a:spcPts val="1600"/>
              </a:spcAft>
              <a:buClr>
                <a:schemeClr val="dk2"/>
              </a:buClr>
              <a:buFont typeface="Roboto"/>
              <a:defRPr>
                <a:solidFill>
                  <a:schemeClr val="dk2"/>
                </a:solidFill>
                <a:latin typeface="Roboto"/>
                <a:ea typeface="Roboto"/>
                <a:cs typeface="Roboto"/>
                <a:sym typeface="Roboto"/>
              </a:defRPr>
            </a:lvl8pPr>
            <a:lvl9pPr>
              <a:lnSpc>
                <a:spcPct val="115000"/>
              </a:lnSpc>
              <a:spcBef>
                <a:spcPts val="0"/>
              </a:spcBef>
              <a:spcAft>
                <a:spcPts val="1600"/>
              </a:spcAft>
              <a:buClr>
                <a:schemeClr val="dk2"/>
              </a:buClr>
              <a:buFont typeface="Roboto"/>
              <a:defRPr>
                <a:solidFill>
                  <a:schemeClr val="dk2"/>
                </a:solidFill>
                <a:latin typeface="Roboto"/>
                <a:ea typeface="Roboto"/>
                <a:cs typeface="Roboto"/>
                <a:sym typeface="Roboto"/>
              </a:defRPr>
            </a:lvl9pPr>
          </a:lstStyle>
          <a:p/>
        </p:txBody>
      </p:sp>
      <p:sp>
        <p:nvSpPr>
          <p:cNvPr id="7" name="Shape 7"/>
          <p:cNvSpPr txBox="1"/>
          <p:nvPr>
            <p:ph idx="12" type="sldNum"/>
          </p:nvPr>
        </p:nvSpPr>
        <p:spPr>
          <a:xfrm>
            <a:off x="8460431" y="4651190"/>
            <a:ext cx="548699" cy="393600"/>
          </a:xfrm>
          <a:prstGeom prst="rect">
            <a:avLst/>
          </a:prstGeom>
          <a:noFill/>
          <a:ln>
            <a:noFill/>
          </a:ln>
        </p:spPr>
        <p:txBody>
          <a:bodyPr anchorCtr="0" anchor="ctr" bIns="91425" lIns="91425" rIns="91425" tIns="91425">
            <a:noAutofit/>
          </a:bodyPr>
          <a:lstStyle/>
          <a:p>
            <a:pPr algn="r">
              <a:spcBef>
                <a:spcPts val="0"/>
              </a:spcBef>
              <a:buNone/>
            </a:pPr>
            <a:fld id="{00000000-1234-1234-1234-123412341234}" type="slidenum">
              <a:rPr lang="en" sz="1000">
                <a:solidFill>
                  <a:schemeClr val="lt1"/>
                </a:solidFill>
                <a:latin typeface="Roboto"/>
                <a:ea typeface="Roboto"/>
                <a:cs typeface="Roboto"/>
                <a:sym typeface="Roboto"/>
              </a:rPr>
              <a:t>‹#›</a:t>
            </a:fld>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marR="0" rtl="0" algn="l">
        <a:lnSpc>
          <a:spcPct val="100000"/>
        </a:lnSpc>
        <a:spcBef>
          <a:spcPts val="0"/>
        </a:spcBef>
        <a:spcAft>
          <a:spcPts val="0"/>
        </a:spcAft>
      </a:defPPr>
      <a:lvl1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1pPr>
    </p:titleStyle>
    <p:bodyStyle>
      <a:defPPr marR="0" rtl="0" algn="l">
        <a:lnSpc>
          <a:spcPct val="100000"/>
        </a:lnSpc>
        <a:spcBef>
          <a:spcPts val="0"/>
        </a:spcBef>
        <a:spcAft>
          <a:spcPts val="0"/>
        </a:spcAft>
      </a:defPPr>
      <a:lvl1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1pPr>
      <a:lvl2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2pPr>
      <a:lvl3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3pPr>
      <a:lvl4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4pPr>
      <a:lvl5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5pPr>
      <a:lvl6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6pPr>
      <a:lvl7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7pPr>
      <a:lvl8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8pPr>
      <a:lvl9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9pPr>
    </p:bodyStyle>
    <p:otherStyle>
      <a:defPPr marR="0" rtl="0" algn="l">
        <a:lnSpc>
          <a:spcPct val="100000"/>
        </a:lnSpc>
        <a:spcBef>
          <a:spcPts val="0"/>
        </a:spcBef>
        <a:spcAft>
          <a:spcPts val="0"/>
        </a:spcAft>
      </a:defPPr>
      <a:lvl1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1pPr>
      <a:lvl2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2pPr>
      <a:lvl3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3pPr>
      <a:lvl4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4pPr>
      <a:lvl5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5pPr>
      <a:lvl6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6pPr>
      <a:lvl7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7pPr>
      <a:lvl8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8pPr>
      <a:lvl9pPr marR="0" rtl="0" algn="l">
        <a:lnSpc>
          <a:spcPct val="100000"/>
        </a:lnSpc>
        <a:spcBef>
          <a:spcPts val="0"/>
        </a:spcBef>
        <a:spcAft>
          <a:spcPts val="0"/>
        </a:spcAft>
        <a:buNone/>
        <a:defRPr b="0" baseline="0" i="0" sz="1400" u="none" cap="none" strike="noStrike">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4.xml"/><Relationship Id="rId3" Type="http://schemas.openxmlformats.org/officeDocument/2006/relationships/hyperlink" Target="https://www.youtube.com/watch?v=XwiiWrt3Ld8" TargetMode="Externa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7.xml"/><Relationship Id="rId3" Type="http://schemas.openxmlformats.org/officeDocument/2006/relationships/hyperlink" Target="mailto:deg64@nau.edu" TargetMode="External"/><Relationship Id="rId4" Type="http://schemas.openxmlformats.org/officeDocument/2006/relationships/hyperlink" Target="mailto:cm2754@nau.edu" TargetMode="External"/><Relationship Id="rId5" Type="http://schemas.openxmlformats.org/officeDocument/2006/relationships/hyperlink" Target="mailto:ck588@nau.edu" TargetMode="Externa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8.xml"/><Relationship Id="rId3" Type="http://schemas.openxmlformats.org/officeDocument/2006/relationships/hyperlink" Target="http://www.mindful.org/easing-chronic-pain-with-mindfulness/" TargetMode="External"/><Relationship Id="rId4" Type="http://schemas.openxmlformats.org/officeDocument/2006/relationships/hyperlink" Target="http://www.mindful.org/easing-chronic-pain-with-mindfulness/" TargetMode="External"/><Relationship Id="rId5" Type="http://schemas.openxmlformats.org/officeDocument/2006/relationships/hyperlink" Target="http://healthhub.brighamandwomens.org/mindfulness-meditation-helps-fibromyalgia-patients#sthash.PeFJcibK.dpbs"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0" name="Shape 80"/>
        <p:cNvGrpSpPr/>
        <p:nvPr/>
      </p:nvGrpSpPr>
      <p:grpSpPr>
        <a:xfrm>
          <a:off x="0" y="0"/>
          <a:ext cx="0" cy="0"/>
          <a:chOff x="0" y="0"/>
          <a:chExt cx="0" cy="0"/>
        </a:xfrm>
      </p:grpSpPr>
      <p:sp>
        <p:nvSpPr>
          <p:cNvPr id="81" name="Shape 81"/>
          <p:cNvSpPr txBox="1"/>
          <p:nvPr>
            <p:ph type="ctrTitle"/>
          </p:nvPr>
        </p:nvSpPr>
        <p:spPr>
          <a:xfrm>
            <a:off x="598100" y="1775222"/>
            <a:ext cx="8222100" cy="838799"/>
          </a:xfrm>
          <a:prstGeom prst="rect">
            <a:avLst/>
          </a:prstGeom>
        </p:spPr>
        <p:txBody>
          <a:bodyPr anchorCtr="0" anchor="b" bIns="91425" lIns="91425" rIns="91425" tIns="91425">
            <a:noAutofit/>
          </a:bodyPr>
          <a:lstStyle/>
          <a:p>
            <a:pPr>
              <a:spcBef>
                <a:spcPts val="0"/>
              </a:spcBef>
              <a:buNone/>
            </a:pPr>
            <a:r>
              <a:rPr lang="en"/>
              <a:t>Mindfulness &amp; Chronic Pain </a:t>
            </a:r>
          </a:p>
        </p:txBody>
      </p:sp>
      <p:sp>
        <p:nvSpPr>
          <p:cNvPr id="82" name="Shape 82"/>
          <p:cNvSpPr txBox="1"/>
          <p:nvPr>
            <p:ph idx="1" type="subTitle"/>
          </p:nvPr>
        </p:nvSpPr>
        <p:spPr>
          <a:xfrm>
            <a:off x="598088" y="2715912"/>
            <a:ext cx="8222100" cy="432899"/>
          </a:xfrm>
          <a:prstGeom prst="rect">
            <a:avLst/>
          </a:prstGeom>
        </p:spPr>
        <p:txBody>
          <a:bodyPr anchorCtr="0" anchor="t" bIns="91425" lIns="91425" rIns="91425" tIns="91425">
            <a:noAutofit/>
          </a:bodyPr>
          <a:lstStyle/>
          <a:p>
            <a:pPr rtl="0">
              <a:spcBef>
                <a:spcPts val="0"/>
              </a:spcBef>
              <a:buNone/>
            </a:pPr>
            <a:r>
              <a:rPr lang="en"/>
              <a:t>Danielle Goettl, Caroline Kreuz, Chandler McCrury</a:t>
            </a:r>
          </a:p>
          <a:p>
            <a:pPr rtl="0">
              <a:spcBef>
                <a:spcPts val="0"/>
              </a:spcBef>
              <a:buNone/>
            </a:pPr>
            <a:r>
              <a:rPr lang="en"/>
              <a:t>Students of Physical Therapy </a:t>
            </a:r>
            <a:br>
              <a:rPr lang="en"/>
            </a:br>
            <a:r>
              <a:rPr lang="en"/>
              <a:t>Northern Arizona University </a:t>
            </a:r>
          </a:p>
          <a:p>
            <a:pPr rtl="0">
              <a:spcBef>
                <a:spcPts val="0"/>
              </a:spcBef>
              <a:buNone/>
            </a:pPr>
            <a:r>
              <a:t/>
            </a:r>
            <a:endParaRPr/>
          </a:p>
          <a:p>
            <a:pPr>
              <a:spcBef>
                <a:spcPts val="0"/>
              </a:spcBef>
              <a:buNone/>
            </a:pPr>
            <a:r>
              <a:t/>
            </a:r>
            <a:endParaRPr/>
          </a:p>
        </p:txBody>
      </p:sp>
    </p:spTree>
  </p:cSld>
  <p:clrMapOvr>
    <a:masterClrMapping/>
  </p:clrMapOvr>
  <p:transition spd="slow">
    <p:cut/>
  </p:transition>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34" name="Shape 134"/>
        <p:cNvGrpSpPr/>
        <p:nvPr/>
      </p:nvGrpSpPr>
      <p:grpSpPr>
        <a:xfrm>
          <a:off x="0" y="0"/>
          <a:ext cx="0" cy="0"/>
          <a:chOff x="0" y="0"/>
          <a:chExt cx="0" cy="0"/>
        </a:xfrm>
      </p:grpSpPr>
      <p:sp>
        <p:nvSpPr>
          <p:cNvPr id="135" name="Shape 135"/>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Strategies &amp; Steps </a:t>
            </a:r>
          </a:p>
        </p:txBody>
      </p:sp>
      <p:sp>
        <p:nvSpPr>
          <p:cNvPr id="136" name="Shape 136"/>
          <p:cNvSpPr txBox="1"/>
          <p:nvPr>
            <p:ph idx="1" type="body"/>
          </p:nvPr>
        </p:nvSpPr>
        <p:spPr>
          <a:xfrm>
            <a:off x="311700" y="1229875"/>
            <a:ext cx="8520599" cy="3339000"/>
          </a:xfrm>
          <a:prstGeom prst="rect">
            <a:avLst/>
          </a:prstGeom>
        </p:spPr>
        <p:txBody>
          <a:bodyPr anchorCtr="0" anchor="t" bIns="91425" lIns="91425" rIns="91425" tIns="91425">
            <a:noAutofit/>
          </a:bodyPr>
          <a:lstStyle/>
          <a:p>
            <a:pPr indent="-355600" lvl="0" marL="457200" rtl="0">
              <a:spcBef>
                <a:spcPts val="0"/>
              </a:spcBef>
              <a:buSzPct val="100000"/>
              <a:buAutoNum type="arabicPeriod"/>
            </a:pPr>
            <a:r>
              <a:rPr lang="en" sz="2000"/>
              <a:t>Set your intention </a:t>
            </a:r>
          </a:p>
          <a:p>
            <a:pPr indent="-355600" lvl="1" marL="914400" rtl="0">
              <a:spcBef>
                <a:spcPts val="0"/>
              </a:spcBef>
              <a:buSzPct val="100000"/>
              <a:buAutoNum type="alphaLcPeriod"/>
            </a:pPr>
            <a:r>
              <a:rPr lang="en" sz="2000"/>
              <a:t>What do you wish to achieve from this practice? What would you like to be more aware of during this practice?</a:t>
            </a:r>
          </a:p>
          <a:p>
            <a:pPr indent="-355600" lvl="0" marL="457200" rtl="0">
              <a:spcBef>
                <a:spcPts val="0"/>
              </a:spcBef>
              <a:buSzPct val="100000"/>
              <a:buAutoNum type="arabicPeriod"/>
            </a:pPr>
            <a:r>
              <a:rPr lang="en" sz="2000"/>
              <a:t>Cultivate A Witnessing Awareness</a:t>
            </a:r>
          </a:p>
          <a:p>
            <a:pPr indent="-355600" lvl="1" marL="914400" rtl="0">
              <a:spcBef>
                <a:spcPts val="0"/>
              </a:spcBef>
              <a:buSzPct val="100000"/>
              <a:buAutoNum type="alphaLcPeriod"/>
            </a:pPr>
            <a:r>
              <a:rPr lang="en" sz="2000"/>
              <a:t>thoughts, feelings, body sensations, physical surroundings </a:t>
            </a:r>
          </a:p>
          <a:p>
            <a:pPr indent="-355600" lvl="0" marL="457200" rtl="0">
              <a:spcBef>
                <a:spcPts val="0"/>
              </a:spcBef>
              <a:buSzPct val="100000"/>
              <a:buAutoNum type="arabicPeriod"/>
            </a:pPr>
            <a:r>
              <a:rPr lang="en" sz="2000"/>
              <a:t>Regulate Attention</a:t>
            </a:r>
          </a:p>
          <a:p>
            <a:pPr indent="-355600" lvl="1" marL="914400" rtl="0">
              <a:spcBef>
                <a:spcPts val="0"/>
              </a:spcBef>
              <a:buSzPct val="100000"/>
              <a:buAutoNum type="alphaLcPeriod"/>
            </a:pPr>
            <a:r>
              <a:rPr lang="en" sz="2000"/>
              <a:t>when distracted, acknowledge it without judgement, bring yourself back to the moment</a:t>
            </a:r>
          </a:p>
          <a:p>
            <a:pPr indent="-355600" lvl="1" marL="914400" rtl="0">
              <a:spcBef>
                <a:spcPts val="0"/>
              </a:spcBef>
              <a:buSzPct val="100000"/>
              <a:buAutoNum type="alphaLcPeriod"/>
            </a:pPr>
            <a:r>
              <a:rPr lang="en" sz="2000"/>
              <a:t>Notice, Accept, Dismiss, Return, Repeat  </a:t>
            </a:r>
          </a:p>
        </p:txBody>
      </p:sp>
    </p:spTree>
  </p:cSld>
  <p:clrMapOvr>
    <a:masterClrMapping/>
  </p:clrMapOvr>
  <p:transition spd="slow">
    <p:cut/>
  </p:transition>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40" name="Shape 140"/>
        <p:cNvGrpSpPr/>
        <p:nvPr/>
      </p:nvGrpSpPr>
      <p:grpSpPr>
        <a:xfrm>
          <a:off x="0" y="0"/>
          <a:ext cx="0" cy="0"/>
          <a:chOff x="0" y="0"/>
          <a:chExt cx="0" cy="0"/>
        </a:xfrm>
      </p:grpSpPr>
      <p:sp>
        <p:nvSpPr>
          <p:cNvPr id="141" name="Shape 141"/>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Breathing Technique </a:t>
            </a:r>
          </a:p>
        </p:txBody>
      </p:sp>
      <p:sp>
        <p:nvSpPr>
          <p:cNvPr id="142" name="Shape 142"/>
          <p:cNvSpPr txBox="1"/>
          <p:nvPr>
            <p:ph idx="1" type="body"/>
          </p:nvPr>
        </p:nvSpPr>
        <p:spPr>
          <a:xfrm>
            <a:off x="311700" y="1229875"/>
            <a:ext cx="8520599" cy="3339000"/>
          </a:xfrm>
          <a:prstGeom prst="rect">
            <a:avLst/>
          </a:prstGeom>
        </p:spPr>
        <p:txBody>
          <a:bodyPr anchorCtr="0" anchor="t" bIns="91425" lIns="91425" rIns="91425" tIns="91425">
            <a:noAutofit/>
          </a:bodyPr>
          <a:lstStyle/>
          <a:p>
            <a:pPr indent="-228600" lvl="0" marL="457200" rtl="0">
              <a:spcBef>
                <a:spcPts val="0"/>
              </a:spcBef>
            </a:pPr>
            <a:r>
              <a:rPr lang="en"/>
              <a:t>Inhale in through your nose for 4 seconds</a:t>
            </a:r>
          </a:p>
          <a:p>
            <a:pPr indent="-228600" lvl="0" marL="457200" rtl="0">
              <a:spcBef>
                <a:spcPts val="0"/>
              </a:spcBef>
            </a:pPr>
            <a:r>
              <a:rPr lang="en"/>
              <a:t>Exhale out through your mouth for 8 seconds</a:t>
            </a:r>
          </a:p>
          <a:p>
            <a:pPr indent="-228600" lvl="0" marL="457200" rtl="0">
              <a:spcBef>
                <a:spcPts val="0"/>
              </a:spcBef>
            </a:pPr>
            <a:r>
              <a:rPr lang="en"/>
              <a:t>Belly Breathing </a:t>
            </a:r>
          </a:p>
          <a:p>
            <a:pPr lvl="0" rtl="0">
              <a:spcBef>
                <a:spcPts val="0"/>
              </a:spcBef>
              <a:buNone/>
            </a:pPr>
            <a:r>
              <a:rPr b="1" lang="en" sz="3000"/>
              <a:t>Try it out! </a:t>
            </a:r>
          </a:p>
        </p:txBody>
      </p:sp>
    </p:spTree>
  </p:cSld>
  <p:clrMapOvr>
    <a:masterClrMapping/>
  </p:clrMapOvr>
  <p:transition spd="slow">
    <p:cut/>
  </p:transition>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46" name="Shape 146"/>
        <p:cNvGrpSpPr/>
        <p:nvPr/>
      </p:nvGrpSpPr>
      <p:grpSpPr>
        <a:xfrm>
          <a:off x="0" y="0"/>
          <a:ext cx="0" cy="0"/>
          <a:chOff x="0" y="0"/>
          <a:chExt cx="0" cy="0"/>
        </a:xfrm>
      </p:grpSpPr>
      <p:sp>
        <p:nvSpPr>
          <p:cNvPr id="147" name="Shape 147"/>
          <p:cNvSpPr txBox="1"/>
          <p:nvPr>
            <p:ph type="title"/>
          </p:nvPr>
        </p:nvSpPr>
        <p:spPr>
          <a:xfrm>
            <a:off x="311700" y="210475"/>
            <a:ext cx="8520599" cy="864900"/>
          </a:xfrm>
          <a:prstGeom prst="rect">
            <a:avLst/>
          </a:prstGeom>
        </p:spPr>
        <p:txBody>
          <a:bodyPr anchorCtr="0" anchor="t" bIns="91425" lIns="91425" rIns="91425" tIns="91425">
            <a:noAutofit/>
          </a:bodyPr>
          <a:lstStyle/>
          <a:p>
            <a:pPr>
              <a:spcBef>
                <a:spcPts val="0"/>
              </a:spcBef>
              <a:buNone/>
            </a:pPr>
            <a:r>
              <a:rPr lang="en"/>
              <a:t>Progressive Muscle Relaxation  </a:t>
            </a:r>
          </a:p>
        </p:txBody>
      </p:sp>
      <p:sp>
        <p:nvSpPr>
          <p:cNvPr id="148" name="Shape 148"/>
          <p:cNvSpPr txBox="1"/>
          <p:nvPr>
            <p:ph idx="1" type="body"/>
          </p:nvPr>
        </p:nvSpPr>
        <p:spPr>
          <a:xfrm>
            <a:off x="311700" y="1075375"/>
            <a:ext cx="8520599" cy="3339000"/>
          </a:xfrm>
          <a:prstGeom prst="rect">
            <a:avLst/>
          </a:prstGeom>
        </p:spPr>
        <p:txBody>
          <a:bodyPr anchorCtr="0" anchor="t" bIns="91425" lIns="91425" rIns="91425" tIns="91425">
            <a:noAutofit/>
          </a:bodyPr>
          <a:lstStyle/>
          <a:p>
            <a:pPr indent="-228600" lvl="0" marL="457200" rtl="0">
              <a:spcBef>
                <a:spcPts val="0"/>
              </a:spcBef>
              <a:buSzPct val="100000"/>
            </a:pPr>
            <a:r>
              <a:rPr lang="en" sz="2400"/>
              <a:t>relaxation technique that targets specific muscles and parts of the body </a:t>
            </a:r>
          </a:p>
          <a:p>
            <a:pPr indent="-228600" lvl="0" marL="457200" rtl="0">
              <a:spcBef>
                <a:spcPts val="0"/>
              </a:spcBef>
              <a:buSzPct val="100000"/>
            </a:pPr>
            <a:r>
              <a:rPr lang="en" sz="2400"/>
              <a:t>tension-release methods </a:t>
            </a:r>
          </a:p>
          <a:p>
            <a:pPr indent="-228600" lvl="0" marL="457200" rtl="0">
              <a:spcBef>
                <a:spcPts val="0"/>
              </a:spcBef>
              <a:buSzPct val="100000"/>
            </a:pPr>
            <a:r>
              <a:rPr lang="en" sz="2400"/>
              <a:t>Start with clenching your fists, hold for 10 sec, release for 15 sec </a:t>
            </a:r>
          </a:p>
          <a:p>
            <a:pPr indent="-228600" lvl="0" marL="457200" rtl="0">
              <a:spcBef>
                <a:spcPts val="0"/>
              </a:spcBef>
              <a:buSzPct val="100000"/>
            </a:pPr>
            <a:r>
              <a:rPr lang="en" sz="2400"/>
              <a:t>move down the body </a:t>
            </a:r>
          </a:p>
          <a:p>
            <a:pPr indent="-228600" lvl="0" marL="457200" rtl="0">
              <a:spcBef>
                <a:spcPts val="0"/>
              </a:spcBef>
              <a:buSzPct val="100000"/>
            </a:pPr>
            <a:r>
              <a:rPr lang="en" sz="2400"/>
              <a:t>imagine/visualize the muscle relaxing </a:t>
            </a:r>
          </a:p>
          <a:p>
            <a:pPr>
              <a:spcBef>
                <a:spcPts val="0"/>
              </a:spcBef>
              <a:buNone/>
            </a:pPr>
            <a:r>
              <a:t/>
            </a:r>
            <a:endParaRPr/>
          </a:p>
        </p:txBody>
      </p:sp>
    </p:spTree>
  </p:cSld>
  <p:clrMapOvr>
    <a:masterClrMapping/>
  </p:clrMapOvr>
  <p:transition spd="slow">
    <p:cut/>
  </p:transition>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52" name="Shape 152"/>
        <p:cNvGrpSpPr/>
        <p:nvPr/>
      </p:nvGrpSpPr>
      <p:grpSpPr>
        <a:xfrm>
          <a:off x="0" y="0"/>
          <a:ext cx="0" cy="0"/>
          <a:chOff x="0" y="0"/>
          <a:chExt cx="0" cy="0"/>
        </a:xfrm>
      </p:grpSpPr>
      <p:sp>
        <p:nvSpPr>
          <p:cNvPr id="153" name="Shape 153"/>
          <p:cNvSpPr txBox="1"/>
          <p:nvPr>
            <p:ph type="title"/>
          </p:nvPr>
        </p:nvSpPr>
        <p:spPr>
          <a:xfrm>
            <a:off x="311700" y="410000"/>
            <a:ext cx="8520599" cy="607800"/>
          </a:xfrm>
          <a:prstGeom prst="rect">
            <a:avLst/>
          </a:prstGeom>
        </p:spPr>
        <p:txBody>
          <a:bodyPr anchorCtr="0" anchor="t" bIns="91425" lIns="91425" rIns="91425" tIns="91425">
            <a:noAutofit/>
          </a:bodyPr>
          <a:lstStyle/>
          <a:p>
            <a:pPr rtl="0">
              <a:spcBef>
                <a:spcPts val="0"/>
              </a:spcBef>
              <a:buNone/>
            </a:pPr>
            <a:r>
              <a:rPr lang="en"/>
              <a:t>How is it done?</a:t>
            </a:r>
          </a:p>
          <a:p>
            <a:pPr>
              <a:spcBef>
                <a:spcPts val="0"/>
              </a:spcBef>
              <a:buNone/>
            </a:pPr>
            <a:r>
              <a:t/>
            </a:r>
            <a:endParaRPr/>
          </a:p>
        </p:txBody>
      </p:sp>
      <p:sp>
        <p:nvSpPr>
          <p:cNvPr id="154" name="Shape 154"/>
          <p:cNvSpPr txBox="1"/>
          <p:nvPr>
            <p:ph idx="1" type="body"/>
          </p:nvPr>
        </p:nvSpPr>
        <p:spPr>
          <a:xfrm>
            <a:off x="311700" y="1229875"/>
            <a:ext cx="8520599" cy="3339000"/>
          </a:xfrm>
          <a:prstGeom prst="rect">
            <a:avLst/>
          </a:prstGeom>
          <a:ln cap="flat" cmpd="sng" w="9525">
            <a:solidFill>
              <a:srgbClr val="000000"/>
            </a:solidFill>
            <a:prstDash val="dot"/>
            <a:round/>
            <a:headEnd len="med" w="med" type="none"/>
            <a:tailEnd len="med" w="med" type="none"/>
          </a:ln>
        </p:spPr>
        <p:txBody>
          <a:bodyPr anchorCtr="0" anchor="t" bIns="91425" lIns="91425" rIns="91425" tIns="91425">
            <a:noAutofit/>
          </a:bodyPr>
          <a:lstStyle/>
          <a:p>
            <a:pPr indent="-228600" lvl="0" marL="457200" rtl="0">
              <a:spcBef>
                <a:spcPts val="0"/>
              </a:spcBef>
            </a:pPr>
            <a:r>
              <a:rPr lang="en"/>
              <a:t>comfortable position-lying down, sitting  </a:t>
            </a:r>
          </a:p>
          <a:p>
            <a:pPr indent="-228600" lvl="0" marL="457200" rtl="0">
              <a:spcBef>
                <a:spcPts val="0"/>
              </a:spcBef>
            </a:pPr>
            <a:r>
              <a:rPr lang="en"/>
              <a:t>quiet place </a:t>
            </a:r>
          </a:p>
          <a:p>
            <a:pPr indent="-228600" lvl="0" marL="457200" rtl="0">
              <a:spcBef>
                <a:spcPts val="0"/>
              </a:spcBef>
            </a:pPr>
            <a:r>
              <a:rPr lang="en"/>
              <a:t>15-20 minutes/session </a:t>
            </a:r>
          </a:p>
          <a:p>
            <a:pPr indent="-228600" lvl="0" marL="457200" rtl="0">
              <a:spcBef>
                <a:spcPts val="0"/>
              </a:spcBef>
            </a:pPr>
            <a:r>
              <a:rPr lang="en"/>
              <a:t>set your intention </a:t>
            </a:r>
          </a:p>
          <a:p>
            <a:pPr indent="-228600" lvl="0" marL="457200" rtl="0">
              <a:spcBef>
                <a:spcPts val="0"/>
              </a:spcBef>
            </a:pPr>
            <a:r>
              <a:rPr lang="en"/>
              <a:t>use a pre-recorded guided practice to start </a:t>
            </a:r>
          </a:p>
          <a:p>
            <a:pPr indent="-228600" lvl="0" marL="457200" rtl="0">
              <a:spcBef>
                <a:spcPts val="0"/>
              </a:spcBef>
            </a:pPr>
            <a:r>
              <a:rPr lang="en"/>
              <a:t>breathing technique </a:t>
            </a:r>
          </a:p>
          <a:p>
            <a:pPr indent="-228600" lvl="0" marL="457200" rtl="0">
              <a:spcBef>
                <a:spcPts val="0"/>
              </a:spcBef>
            </a:pPr>
            <a:r>
              <a:rPr lang="en"/>
              <a:t>focus </a:t>
            </a:r>
          </a:p>
          <a:p>
            <a:pPr lvl="0" rtl="0">
              <a:spcBef>
                <a:spcPts val="0"/>
              </a:spcBef>
              <a:buNone/>
            </a:pPr>
            <a:r>
              <a:rPr lang="en"/>
              <a:t>  </a:t>
            </a:r>
          </a:p>
          <a:p>
            <a:pPr lvl="0" rtl="0">
              <a:spcBef>
                <a:spcPts val="0"/>
              </a:spcBef>
              <a:buNone/>
            </a:pPr>
            <a:r>
              <a:t/>
            </a:r>
            <a:endParaRPr/>
          </a:p>
          <a:p>
            <a:pPr lvl="0" rtl="0">
              <a:spcBef>
                <a:spcPts val="0"/>
              </a:spcBef>
              <a:buNone/>
            </a:pPr>
            <a:r>
              <a:t/>
            </a:r>
            <a:endParaRPr/>
          </a:p>
          <a:p>
            <a:pPr lvl="0" rtl="0">
              <a:spcBef>
                <a:spcPts val="0"/>
              </a:spcBef>
              <a:buNone/>
            </a:pPr>
            <a:r>
              <a:t/>
            </a:r>
            <a:endParaRPr/>
          </a:p>
        </p:txBody>
      </p:sp>
    </p:spTree>
  </p:cSld>
  <p:clrMapOvr>
    <a:masterClrMapping/>
  </p:clrMapOvr>
  <p:transition spd="slow">
    <p:cut/>
  </p:transition>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58" name="Shape 158"/>
        <p:cNvGrpSpPr/>
        <p:nvPr/>
      </p:nvGrpSpPr>
      <p:grpSpPr>
        <a:xfrm>
          <a:off x="0" y="0"/>
          <a:ext cx="0" cy="0"/>
          <a:chOff x="0" y="0"/>
          <a:chExt cx="0" cy="0"/>
        </a:xfrm>
      </p:grpSpPr>
      <p:sp>
        <p:nvSpPr>
          <p:cNvPr id="159" name="Shape 159"/>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Activities </a:t>
            </a:r>
          </a:p>
        </p:txBody>
      </p:sp>
      <p:sp>
        <p:nvSpPr>
          <p:cNvPr id="160" name="Shape 160"/>
          <p:cNvSpPr txBox="1"/>
          <p:nvPr>
            <p:ph idx="1" type="body"/>
          </p:nvPr>
        </p:nvSpPr>
        <p:spPr>
          <a:xfrm>
            <a:off x="311700" y="1229875"/>
            <a:ext cx="8520599" cy="3339000"/>
          </a:xfrm>
          <a:prstGeom prst="rect">
            <a:avLst/>
          </a:prstGeom>
        </p:spPr>
        <p:txBody>
          <a:bodyPr anchorCtr="0" anchor="t" bIns="91425" lIns="91425" rIns="91425" tIns="91425">
            <a:noAutofit/>
          </a:bodyPr>
          <a:lstStyle/>
          <a:p>
            <a:pPr rtl="0">
              <a:spcBef>
                <a:spcPts val="0"/>
              </a:spcBef>
              <a:buNone/>
            </a:pPr>
            <a:r>
              <a:rPr lang="en" sz="2400" u="sng">
                <a:solidFill>
                  <a:schemeClr val="hlink"/>
                </a:solidFill>
                <a:latin typeface="Arial"/>
                <a:ea typeface="Arial"/>
                <a:cs typeface="Arial"/>
                <a:sym typeface="Arial"/>
                <a:hlinkClick r:id="rId3"/>
              </a:rPr>
              <a:t>https://www.youtube.com/watch?v=XwiiWrt3Ld8</a:t>
            </a:r>
          </a:p>
          <a:p>
            <a:pPr>
              <a:spcBef>
                <a:spcPts val="0"/>
              </a:spcBef>
              <a:buNone/>
            </a:pPr>
            <a:r>
              <a:t/>
            </a:r>
            <a:endParaRPr/>
          </a:p>
        </p:txBody>
      </p:sp>
    </p:spTree>
  </p:cSld>
  <p:clrMapOvr>
    <a:masterClrMapping/>
  </p:clrMapOvr>
  <p:transition spd="slow">
    <p:cut/>
  </p:transition>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64" name="Shape 164"/>
        <p:cNvGrpSpPr/>
        <p:nvPr/>
      </p:nvGrpSpPr>
      <p:grpSpPr>
        <a:xfrm>
          <a:off x="0" y="0"/>
          <a:ext cx="0" cy="0"/>
          <a:chOff x="0" y="0"/>
          <a:chExt cx="0" cy="0"/>
        </a:xfrm>
      </p:grpSpPr>
      <p:sp>
        <p:nvSpPr>
          <p:cNvPr id="165" name="Shape 165"/>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Reflection </a:t>
            </a:r>
          </a:p>
        </p:txBody>
      </p:sp>
      <p:sp>
        <p:nvSpPr>
          <p:cNvPr id="166" name="Shape 166"/>
          <p:cNvSpPr txBox="1"/>
          <p:nvPr>
            <p:ph idx="1" type="body"/>
          </p:nvPr>
        </p:nvSpPr>
        <p:spPr>
          <a:xfrm>
            <a:off x="311700" y="1229875"/>
            <a:ext cx="8520599" cy="3339000"/>
          </a:xfrm>
          <a:prstGeom prst="rect">
            <a:avLst/>
          </a:prstGeom>
        </p:spPr>
        <p:txBody>
          <a:bodyPr anchorCtr="0" anchor="t" bIns="91425" lIns="91425" rIns="91425" tIns="91425">
            <a:noAutofit/>
          </a:bodyPr>
          <a:lstStyle/>
          <a:p>
            <a:pPr indent="-228600" lvl="0" marL="457200" rtl="0">
              <a:spcBef>
                <a:spcPts val="0"/>
              </a:spcBef>
              <a:buAutoNum type="arabicPeriod"/>
            </a:pPr>
            <a:r>
              <a:rPr lang="en"/>
              <a:t>If at first you don’t succeed in this, don’t fret-it is something that requires             </a:t>
            </a:r>
            <a:r>
              <a:rPr i="1" lang="en" sz="2400" u="sng"/>
              <a:t>practice</a:t>
            </a:r>
            <a:r>
              <a:rPr i="1" lang="en" u="sng"/>
              <a:t> </a:t>
            </a:r>
          </a:p>
          <a:p>
            <a:pPr>
              <a:spcBef>
                <a:spcPts val="0"/>
              </a:spcBef>
              <a:buNone/>
            </a:pPr>
            <a:r>
              <a:t/>
            </a:r>
            <a:endParaRPr/>
          </a:p>
        </p:txBody>
      </p:sp>
    </p:spTree>
  </p:cSld>
  <p:clrMapOvr>
    <a:masterClrMapping/>
  </p:clrMapOvr>
  <p:transition spd="slow">
    <p:cut/>
  </p:transition>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70" name="Shape 170"/>
        <p:cNvGrpSpPr/>
        <p:nvPr/>
      </p:nvGrpSpPr>
      <p:grpSpPr>
        <a:xfrm>
          <a:off x="0" y="0"/>
          <a:ext cx="0" cy="0"/>
          <a:chOff x="0" y="0"/>
          <a:chExt cx="0" cy="0"/>
        </a:xfrm>
      </p:grpSpPr>
      <p:sp>
        <p:nvSpPr>
          <p:cNvPr id="171" name="Shape 171"/>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To leave you with...</a:t>
            </a:r>
          </a:p>
        </p:txBody>
      </p:sp>
      <p:sp>
        <p:nvSpPr>
          <p:cNvPr id="172" name="Shape 172"/>
          <p:cNvSpPr txBox="1"/>
          <p:nvPr>
            <p:ph idx="1" type="body"/>
          </p:nvPr>
        </p:nvSpPr>
        <p:spPr>
          <a:xfrm>
            <a:off x="311700" y="1229875"/>
            <a:ext cx="8520599" cy="3339000"/>
          </a:xfrm>
          <a:prstGeom prst="rect">
            <a:avLst/>
          </a:prstGeom>
        </p:spPr>
        <p:txBody>
          <a:bodyPr anchorCtr="0" anchor="t" bIns="91425" lIns="91425" rIns="91425" tIns="91425">
            <a:noAutofit/>
          </a:bodyPr>
          <a:lstStyle/>
          <a:p>
            <a:pPr rtl="0" algn="ctr">
              <a:spcBef>
                <a:spcPts val="0"/>
              </a:spcBef>
              <a:spcAft>
                <a:spcPts val="0"/>
              </a:spcAft>
              <a:buNone/>
            </a:pPr>
            <a:r>
              <a:rPr b="1" i="1" lang="en" sz="2800">
                <a:solidFill>
                  <a:srgbClr val="434343"/>
                </a:solidFill>
                <a:latin typeface="Arial"/>
                <a:ea typeface="Arial"/>
                <a:cs typeface="Arial"/>
                <a:sym typeface="Arial"/>
              </a:rPr>
              <a:t>“Most people treat the present moment as if it were an obstacle that they need to overcome. Since the present moment is life itself, it is an insane way to live.”</a:t>
            </a:r>
          </a:p>
          <a:p>
            <a:pPr rtl="0" algn="ctr">
              <a:spcBef>
                <a:spcPts val="0"/>
              </a:spcBef>
              <a:spcAft>
                <a:spcPts val="0"/>
              </a:spcAft>
              <a:buNone/>
            </a:pPr>
            <a:r>
              <a:rPr b="1" i="1" lang="en" sz="2800">
                <a:solidFill>
                  <a:srgbClr val="434343"/>
                </a:solidFill>
                <a:latin typeface="Arial"/>
                <a:ea typeface="Arial"/>
                <a:cs typeface="Arial"/>
                <a:sym typeface="Arial"/>
              </a:rPr>
              <a:t> </a:t>
            </a:r>
          </a:p>
          <a:p>
            <a:pPr rtl="0" algn="ctr">
              <a:spcBef>
                <a:spcPts val="0"/>
              </a:spcBef>
              <a:spcAft>
                <a:spcPts val="0"/>
              </a:spcAft>
              <a:buNone/>
            </a:pPr>
            <a:r>
              <a:rPr i="1" lang="en" sz="2800">
                <a:solidFill>
                  <a:srgbClr val="434343"/>
                </a:solidFill>
                <a:latin typeface="Arial"/>
                <a:ea typeface="Arial"/>
                <a:cs typeface="Arial"/>
                <a:sym typeface="Arial"/>
              </a:rPr>
              <a:t>Eckhart Tolle</a:t>
            </a:r>
          </a:p>
          <a:p>
            <a:pPr>
              <a:spcBef>
                <a:spcPts val="0"/>
              </a:spcBef>
              <a:buNone/>
            </a:pPr>
            <a:r>
              <a:t/>
            </a:r>
            <a:endParaRPr/>
          </a:p>
        </p:txBody>
      </p:sp>
    </p:spTree>
  </p:cSld>
  <p:clrMapOvr>
    <a:masterClrMapping/>
  </p:clrMapOvr>
  <p:transition spd="slow">
    <p:cut/>
  </p:transition>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76" name="Shape 176"/>
        <p:cNvGrpSpPr/>
        <p:nvPr/>
      </p:nvGrpSpPr>
      <p:grpSpPr>
        <a:xfrm>
          <a:off x="0" y="0"/>
          <a:ext cx="0" cy="0"/>
          <a:chOff x="0" y="0"/>
          <a:chExt cx="0" cy="0"/>
        </a:xfrm>
      </p:grpSpPr>
      <p:sp>
        <p:nvSpPr>
          <p:cNvPr id="177" name="Shape 177"/>
          <p:cNvSpPr txBox="1"/>
          <p:nvPr>
            <p:ph idx="1" type="body"/>
          </p:nvPr>
        </p:nvSpPr>
        <p:spPr>
          <a:xfrm>
            <a:off x="311700" y="310374"/>
            <a:ext cx="8520599" cy="4258499"/>
          </a:xfrm>
          <a:prstGeom prst="rect">
            <a:avLst/>
          </a:prstGeom>
        </p:spPr>
        <p:txBody>
          <a:bodyPr anchorCtr="0" anchor="t" bIns="91425" lIns="91425" rIns="91425" tIns="91425">
            <a:noAutofit/>
          </a:bodyPr>
          <a:lstStyle/>
          <a:p>
            <a:pPr indent="0" marL="1828800" rtl="0">
              <a:spcBef>
                <a:spcPts val="0"/>
              </a:spcBef>
              <a:buNone/>
            </a:pPr>
            <a:r>
              <a:rPr lang="en" sz="4800"/>
              <a:t>THANK YOU! </a:t>
            </a:r>
          </a:p>
          <a:p>
            <a:pPr indent="0" marL="1828800" rtl="0">
              <a:spcBef>
                <a:spcPts val="0"/>
              </a:spcBef>
              <a:buNone/>
            </a:pPr>
            <a:r>
              <a:rPr lang="en" sz="3600"/>
              <a:t>Any Questions??? </a:t>
            </a:r>
          </a:p>
          <a:p>
            <a:pPr indent="0" marL="1828800" rtl="0">
              <a:spcBef>
                <a:spcPts val="0"/>
              </a:spcBef>
              <a:buNone/>
            </a:pPr>
            <a:r>
              <a:t/>
            </a:r>
            <a:endParaRPr sz="3600"/>
          </a:p>
          <a:p>
            <a:pPr indent="0" marL="1828800" rtl="0">
              <a:spcBef>
                <a:spcPts val="0"/>
              </a:spcBef>
              <a:buNone/>
            </a:pPr>
            <a:r>
              <a:rPr lang="en" u="sng">
                <a:solidFill>
                  <a:schemeClr val="hlink"/>
                </a:solidFill>
                <a:hlinkClick r:id="rId3"/>
              </a:rPr>
              <a:t>deg64@nau.edu</a:t>
            </a:r>
          </a:p>
          <a:p>
            <a:pPr indent="0" marL="1828800" rtl="0">
              <a:spcBef>
                <a:spcPts val="0"/>
              </a:spcBef>
              <a:buNone/>
            </a:pPr>
            <a:r>
              <a:rPr lang="en" u="sng">
                <a:solidFill>
                  <a:schemeClr val="hlink"/>
                </a:solidFill>
                <a:hlinkClick r:id="rId4"/>
              </a:rPr>
              <a:t>cm2754@nau.edu</a:t>
            </a:r>
          </a:p>
          <a:p>
            <a:pPr indent="0" marL="1828800" rtl="0">
              <a:spcBef>
                <a:spcPts val="0"/>
              </a:spcBef>
              <a:buNone/>
            </a:pPr>
            <a:r>
              <a:rPr lang="en" u="sng">
                <a:solidFill>
                  <a:schemeClr val="hlink"/>
                </a:solidFill>
                <a:hlinkClick r:id="rId5"/>
              </a:rPr>
              <a:t>ck588@nau.edu</a:t>
            </a:r>
            <a:r>
              <a:rPr lang="en"/>
              <a:t> </a:t>
            </a:r>
          </a:p>
          <a:p>
            <a:pPr indent="0" marL="1828800">
              <a:spcBef>
                <a:spcPts val="0"/>
              </a:spcBef>
              <a:buNone/>
            </a:pPr>
            <a:r>
              <a:t/>
            </a:r>
            <a:endParaRPr sz="3600"/>
          </a:p>
        </p:txBody>
      </p:sp>
    </p:spTree>
  </p:cSld>
  <p:clrMapOvr>
    <a:masterClrMapping/>
  </p:clrMapOvr>
  <p:transition spd="slow">
    <p:cut/>
  </p:transition>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81" name="Shape 181"/>
        <p:cNvGrpSpPr/>
        <p:nvPr/>
      </p:nvGrpSpPr>
      <p:grpSpPr>
        <a:xfrm>
          <a:off x="0" y="0"/>
          <a:ext cx="0" cy="0"/>
          <a:chOff x="0" y="0"/>
          <a:chExt cx="0" cy="0"/>
        </a:xfrm>
      </p:grpSpPr>
      <p:sp>
        <p:nvSpPr>
          <p:cNvPr id="182" name="Shape 182"/>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Resources</a:t>
            </a:r>
          </a:p>
        </p:txBody>
      </p:sp>
      <p:sp>
        <p:nvSpPr>
          <p:cNvPr id="183" name="Shape 183"/>
          <p:cNvSpPr txBox="1"/>
          <p:nvPr>
            <p:ph idx="1" type="body"/>
          </p:nvPr>
        </p:nvSpPr>
        <p:spPr>
          <a:xfrm>
            <a:off x="311700" y="1229875"/>
            <a:ext cx="8520599" cy="3339000"/>
          </a:xfrm>
          <a:prstGeom prst="rect">
            <a:avLst/>
          </a:prstGeom>
        </p:spPr>
        <p:txBody>
          <a:bodyPr anchorCtr="0" anchor="t" bIns="91425" lIns="91425" rIns="91425" tIns="91425">
            <a:noAutofit/>
          </a:bodyPr>
          <a:lstStyle/>
          <a:p>
            <a:pPr rtl="0">
              <a:spcBef>
                <a:spcPts val="0"/>
              </a:spcBef>
              <a:buNone/>
            </a:pPr>
            <a:r>
              <a:rPr lang="en" u="sng">
                <a:solidFill>
                  <a:schemeClr val="hlink"/>
                </a:solidFill>
                <a:hlinkClick r:id="rId3"/>
              </a:rPr>
              <a:t>http://www.mindful.org/easing-chronic-pain-with-mindfulness/</a:t>
            </a:r>
          </a:p>
          <a:p>
            <a:pPr rtl="0">
              <a:spcBef>
                <a:spcPts val="0"/>
              </a:spcBef>
              <a:buNone/>
            </a:pPr>
            <a:r>
              <a:rPr lang="en" u="sng">
                <a:solidFill>
                  <a:schemeClr val="hlink"/>
                </a:solidFill>
                <a:hlinkClick r:id="rId4"/>
              </a:rPr>
              <a:t>http://www.mindful.org/easing-chronic-pain-with-mindfulness/</a:t>
            </a:r>
          </a:p>
          <a:p>
            <a:pPr rtl="0">
              <a:lnSpc>
                <a:spcPct val="100000"/>
              </a:lnSpc>
              <a:spcBef>
                <a:spcPts val="0"/>
              </a:spcBef>
              <a:spcAft>
                <a:spcPts val="0"/>
              </a:spcAft>
              <a:buNone/>
            </a:pPr>
            <a:r>
              <a:rPr lang="en" u="sng">
                <a:solidFill>
                  <a:schemeClr val="accent5"/>
                </a:solidFill>
                <a:latin typeface="Arial"/>
                <a:ea typeface="Arial"/>
                <a:cs typeface="Arial"/>
                <a:sym typeface="Arial"/>
                <a:hlinkClick r:id="rId5"/>
              </a:rPr>
              <a:t>http://healthhub.brighamandwomens.org/mindfulness-meditation-helps-fibromyalgia-patients#sthash.PeFJcibK.dpbs</a:t>
            </a:r>
          </a:p>
          <a:p>
            <a:pPr rtl="0">
              <a:lnSpc>
                <a:spcPct val="100000"/>
              </a:lnSpc>
              <a:spcBef>
                <a:spcPts val="0"/>
              </a:spcBef>
              <a:spcAft>
                <a:spcPts val="0"/>
              </a:spcAft>
              <a:buNone/>
            </a:pPr>
            <a:r>
              <a:t/>
            </a:r>
            <a:endParaRPr sz="1100">
              <a:solidFill>
                <a:srgbClr val="000000"/>
              </a:solidFill>
              <a:latin typeface="Arial"/>
              <a:ea typeface="Arial"/>
              <a:cs typeface="Arial"/>
              <a:sym typeface="Arial"/>
            </a:endParaRPr>
          </a:p>
          <a:p>
            <a:pPr rtl="0">
              <a:spcBef>
                <a:spcPts val="0"/>
              </a:spcBef>
              <a:buNone/>
            </a:pPr>
            <a:r>
              <a:rPr lang="en"/>
              <a:t>Burdick, D. Mindfulness Skills Workbook for Clinicians and Clients. Eau Claire, WI. PESI Publishing Company, 2013. Print. </a:t>
            </a:r>
          </a:p>
          <a:p>
            <a:pPr rtl="0">
              <a:spcBef>
                <a:spcPts val="0"/>
              </a:spcBef>
              <a:buNone/>
            </a:pPr>
            <a:r>
              <a:t/>
            </a:r>
            <a:endParaRPr/>
          </a:p>
          <a:p>
            <a:pPr>
              <a:spcBef>
                <a:spcPts val="0"/>
              </a:spcBef>
              <a:buNone/>
            </a:pPr>
            <a:r>
              <a:t/>
            </a:r>
            <a:endParaRP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6" name="Shape 86"/>
        <p:cNvGrpSpPr/>
        <p:nvPr/>
      </p:nvGrpSpPr>
      <p:grpSpPr>
        <a:xfrm>
          <a:off x="0" y="0"/>
          <a:ext cx="0" cy="0"/>
          <a:chOff x="0" y="0"/>
          <a:chExt cx="0" cy="0"/>
        </a:xfrm>
      </p:grpSpPr>
      <p:sp>
        <p:nvSpPr>
          <p:cNvPr id="87" name="Shape 87"/>
          <p:cNvSpPr txBox="1"/>
          <p:nvPr>
            <p:ph type="title"/>
          </p:nvPr>
        </p:nvSpPr>
        <p:spPr>
          <a:xfrm>
            <a:off x="311700" y="410000"/>
            <a:ext cx="8520599" cy="607800"/>
          </a:xfrm>
          <a:prstGeom prst="rect">
            <a:avLst/>
          </a:prstGeom>
        </p:spPr>
        <p:txBody>
          <a:bodyPr anchorCtr="0" anchor="t" bIns="91425" lIns="91425" rIns="91425" tIns="91425">
            <a:noAutofit/>
          </a:bodyPr>
          <a:lstStyle/>
          <a:p>
            <a:pPr rtl="0">
              <a:spcBef>
                <a:spcPts val="0"/>
              </a:spcBef>
              <a:buNone/>
            </a:pPr>
            <a:r>
              <a:rPr lang="en"/>
              <a:t>Mindfulness</a:t>
            </a:r>
          </a:p>
          <a:p>
            <a:pPr rtl="0">
              <a:spcBef>
                <a:spcPts val="0"/>
              </a:spcBef>
              <a:buNone/>
            </a:pPr>
            <a:r>
              <a:t/>
            </a:r>
            <a:endParaRPr/>
          </a:p>
          <a:p>
            <a:pPr>
              <a:spcBef>
                <a:spcPts val="0"/>
              </a:spcBef>
              <a:buNone/>
            </a:pPr>
            <a:r>
              <a:t/>
            </a:r>
            <a:endParaRPr/>
          </a:p>
        </p:txBody>
      </p:sp>
      <p:sp>
        <p:nvSpPr>
          <p:cNvPr id="88" name="Shape 88"/>
          <p:cNvSpPr txBox="1"/>
          <p:nvPr>
            <p:ph idx="1" type="body"/>
          </p:nvPr>
        </p:nvSpPr>
        <p:spPr>
          <a:xfrm>
            <a:off x="311700" y="1229875"/>
            <a:ext cx="8520599" cy="3339000"/>
          </a:xfrm>
          <a:prstGeom prst="rect">
            <a:avLst/>
          </a:prstGeom>
        </p:spPr>
        <p:txBody>
          <a:bodyPr anchorCtr="0" anchor="t" bIns="91425" lIns="91425" rIns="91425" tIns="91425">
            <a:noAutofit/>
          </a:bodyPr>
          <a:lstStyle/>
          <a:p>
            <a:pPr rtl="0">
              <a:spcBef>
                <a:spcPts val="0"/>
              </a:spcBef>
              <a:buNone/>
            </a:pPr>
            <a:r>
              <a:rPr lang="en"/>
              <a:t>“Paying attention to something, </a:t>
            </a:r>
          </a:p>
          <a:p>
            <a:pPr rtl="0">
              <a:spcBef>
                <a:spcPts val="0"/>
              </a:spcBef>
              <a:buNone/>
            </a:pPr>
            <a:r>
              <a:rPr lang="en"/>
              <a:t>in a particular way, </a:t>
            </a:r>
          </a:p>
          <a:p>
            <a:pPr rtl="0">
              <a:spcBef>
                <a:spcPts val="0"/>
              </a:spcBef>
              <a:buNone/>
            </a:pPr>
            <a:r>
              <a:rPr lang="en"/>
              <a:t>on purpose,</a:t>
            </a:r>
          </a:p>
          <a:p>
            <a:pPr rtl="0">
              <a:spcBef>
                <a:spcPts val="0"/>
              </a:spcBef>
              <a:buNone/>
            </a:pPr>
            <a:r>
              <a:rPr lang="en"/>
              <a:t>in the present moment, </a:t>
            </a:r>
          </a:p>
          <a:p>
            <a:pPr rtl="0">
              <a:spcBef>
                <a:spcPts val="0"/>
              </a:spcBef>
              <a:buNone/>
            </a:pPr>
            <a:r>
              <a:rPr lang="en"/>
              <a:t>non-judgmentally.”</a:t>
            </a:r>
          </a:p>
          <a:p>
            <a:pPr>
              <a:spcBef>
                <a:spcPts val="0"/>
              </a:spcBef>
              <a:buNone/>
            </a:pPr>
            <a:r>
              <a:rPr lang="en"/>
              <a:t>(Kabat-Zinn, 2003) </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2" name="Shape 92"/>
        <p:cNvGrpSpPr/>
        <p:nvPr/>
      </p:nvGrpSpPr>
      <p:grpSpPr>
        <a:xfrm>
          <a:off x="0" y="0"/>
          <a:ext cx="0" cy="0"/>
          <a:chOff x="0" y="0"/>
          <a:chExt cx="0" cy="0"/>
        </a:xfrm>
      </p:grpSpPr>
      <p:sp>
        <p:nvSpPr>
          <p:cNvPr id="93" name="Shape 93"/>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What is Mindfulness?</a:t>
            </a:r>
          </a:p>
        </p:txBody>
      </p:sp>
      <p:sp>
        <p:nvSpPr>
          <p:cNvPr id="94" name="Shape 94"/>
          <p:cNvSpPr txBox="1"/>
          <p:nvPr>
            <p:ph idx="1" type="body"/>
          </p:nvPr>
        </p:nvSpPr>
        <p:spPr>
          <a:xfrm>
            <a:off x="311700" y="1229875"/>
            <a:ext cx="8520599" cy="3339000"/>
          </a:xfrm>
          <a:prstGeom prst="rect">
            <a:avLst/>
          </a:prstGeom>
        </p:spPr>
        <p:txBody>
          <a:bodyPr anchorCtr="0" anchor="t" bIns="91425" lIns="91425" rIns="91425" tIns="91425">
            <a:noAutofit/>
          </a:bodyPr>
          <a:lstStyle/>
          <a:p>
            <a:pPr rtl="0">
              <a:spcBef>
                <a:spcPts val="0"/>
              </a:spcBef>
              <a:buNone/>
            </a:pPr>
            <a:r>
              <a:rPr lang="en"/>
              <a:t>In general mindfulness is… </a:t>
            </a:r>
          </a:p>
          <a:p>
            <a:pPr indent="-228600" lvl="0" marL="457200" rtl="0">
              <a:spcBef>
                <a:spcPts val="0"/>
              </a:spcBef>
            </a:pPr>
            <a:r>
              <a:rPr lang="en"/>
              <a:t>maintaining a moment-by-moment awareness of our own thoughts, feelings, bodily sensations and surrounding environment </a:t>
            </a:r>
          </a:p>
          <a:p>
            <a:pPr indent="-228600" lvl="0" marL="457200" rtl="0">
              <a:spcBef>
                <a:spcPts val="0"/>
              </a:spcBef>
            </a:pPr>
            <a:r>
              <a:rPr lang="en"/>
              <a:t>acceptance of our thoughts and feelings without judging them as good/bad or right/wrong</a:t>
            </a:r>
          </a:p>
          <a:p>
            <a:pPr indent="-228600" lvl="0" marL="457200" rtl="0">
              <a:spcBef>
                <a:spcPts val="0"/>
              </a:spcBef>
            </a:pPr>
            <a:r>
              <a:rPr lang="en"/>
              <a:t>focuses on what we feel in the present moment rather than rehashing the past or imagining the future</a:t>
            </a:r>
          </a:p>
        </p:txBody>
      </p:sp>
    </p:spTree>
  </p:cSld>
  <p:clrMapOvr>
    <a:masterClrMapping/>
  </p:clrMapOvr>
  <p:transition spd="slow">
    <p:cut/>
  </p:transition>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8" name="Shape 98"/>
        <p:cNvGrpSpPr/>
        <p:nvPr/>
      </p:nvGrpSpPr>
      <p:grpSpPr>
        <a:xfrm>
          <a:off x="0" y="0"/>
          <a:ext cx="0" cy="0"/>
          <a:chOff x="0" y="0"/>
          <a:chExt cx="0" cy="0"/>
        </a:xfrm>
      </p:grpSpPr>
      <p:sp>
        <p:nvSpPr>
          <p:cNvPr id="99" name="Shape 99"/>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Activity...</a:t>
            </a:r>
          </a:p>
        </p:txBody>
      </p:sp>
      <p:sp>
        <p:nvSpPr>
          <p:cNvPr id="100" name="Shape 100"/>
          <p:cNvSpPr txBox="1"/>
          <p:nvPr>
            <p:ph idx="1" type="body"/>
          </p:nvPr>
        </p:nvSpPr>
        <p:spPr>
          <a:xfrm>
            <a:off x="311700" y="1229875"/>
            <a:ext cx="8520599" cy="3339000"/>
          </a:xfrm>
          <a:prstGeom prst="rect">
            <a:avLst/>
          </a:prstGeom>
        </p:spPr>
        <p:txBody>
          <a:bodyPr anchorCtr="0" anchor="t" bIns="91425" lIns="91425" rIns="91425" tIns="91425">
            <a:noAutofit/>
          </a:bodyPr>
          <a:lstStyle/>
          <a:p>
            <a:pPr>
              <a:spcBef>
                <a:spcPts val="0"/>
              </a:spcBef>
              <a:buNone/>
            </a:pPr>
            <a:r>
              <a:t/>
            </a:r>
            <a:endParaRPr/>
          </a:p>
        </p:txBody>
      </p:sp>
    </p:spTree>
  </p:cSld>
  <p:clrMapOvr>
    <a:masterClrMapping/>
  </p:clrMapOvr>
  <p:transition spd="slow">
    <p:cut/>
  </p:transition>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04" name="Shape 104"/>
        <p:cNvGrpSpPr/>
        <p:nvPr/>
      </p:nvGrpSpPr>
      <p:grpSpPr>
        <a:xfrm>
          <a:off x="0" y="0"/>
          <a:ext cx="0" cy="0"/>
          <a:chOff x="0" y="0"/>
          <a:chExt cx="0" cy="0"/>
        </a:xfrm>
      </p:grpSpPr>
      <p:sp>
        <p:nvSpPr>
          <p:cNvPr id="105" name="Shape 105"/>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A little history of mindfulness...</a:t>
            </a:r>
          </a:p>
        </p:txBody>
      </p:sp>
      <p:sp>
        <p:nvSpPr>
          <p:cNvPr id="106" name="Shape 106"/>
          <p:cNvSpPr txBox="1"/>
          <p:nvPr>
            <p:ph idx="1" type="body"/>
          </p:nvPr>
        </p:nvSpPr>
        <p:spPr>
          <a:xfrm>
            <a:off x="311700" y="1229875"/>
            <a:ext cx="8520599" cy="3339000"/>
          </a:xfrm>
          <a:prstGeom prst="rect">
            <a:avLst/>
          </a:prstGeom>
        </p:spPr>
        <p:txBody>
          <a:bodyPr anchorCtr="0" anchor="t" bIns="91425" lIns="91425" rIns="91425" tIns="91425">
            <a:noAutofit/>
          </a:bodyPr>
          <a:lstStyle/>
          <a:p>
            <a:pPr indent="-228600" lvl="0" marL="457200" rtl="0">
              <a:spcBef>
                <a:spcPts val="0"/>
              </a:spcBef>
            </a:pPr>
            <a:r>
              <a:rPr lang="en"/>
              <a:t>Originated in Eastern meditation practices</a:t>
            </a:r>
          </a:p>
          <a:p>
            <a:pPr indent="-228600" lvl="0" marL="457200" rtl="0">
              <a:spcBef>
                <a:spcPts val="0"/>
              </a:spcBef>
            </a:pPr>
            <a:r>
              <a:rPr lang="en"/>
              <a:t>Roots from Buddhist meditation</a:t>
            </a:r>
          </a:p>
          <a:p>
            <a:pPr indent="-228600" lvl="0" marL="457200" rtl="0">
              <a:spcBef>
                <a:spcPts val="0"/>
              </a:spcBef>
            </a:pPr>
            <a:r>
              <a:rPr lang="en"/>
              <a:t>Jon Kabat-Zinn is the modern-day mindfulness founder</a:t>
            </a:r>
          </a:p>
          <a:p>
            <a:pPr lvl="0">
              <a:spcBef>
                <a:spcPts val="0"/>
              </a:spcBef>
              <a:buNone/>
            </a:pPr>
            <a:r>
              <a:t/>
            </a:r>
            <a:endParaRPr/>
          </a:p>
        </p:txBody>
      </p:sp>
    </p:spTree>
  </p:cSld>
  <p:clrMapOvr>
    <a:masterClrMapping/>
  </p:clrMapOvr>
  <p:transition spd="slow">
    <p:cut/>
  </p:transition>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10" name="Shape 110"/>
        <p:cNvGrpSpPr/>
        <p:nvPr/>
      </p:nvGrpSpPr>
      <p:grpSpPr>
        <a:xfrm>
          <a:off x="0" y="0"/>
          <a:ext cx="0" cy="0"/>
          <a:chOff x="0" y="0"/>
          <a:chExt cx="0" cy="0"/>
        </a:xfrm>
      </p:grpSpPr>
      <p:sp>
        <p:nvSpPr>
          <p:cNvPr id="111" name="Shape 111"/>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What is happening in my brain? </a:t>
            </a:r>
          </a:p>
        </p:txBody>
      </p:sp>
      <p:sp>
        <p:nvSpPr>
          <p:cNvPr id="112" name="Shape 112"/>
          <p:cNvSpPr txBox="1"/>
          <p:nvPr>
            <p:ph idx="1" type="body"/>
          </p:nvPr>
        </p:nvSpPr>
        <p:spPr>
          <a:xfrm>
            <a:off x="311700" y="1229875"/>
            <a:ext cx="8520599" cy="3339000"/>
          </a:xfrm>
          <a:prstGeom prst="rect">
            <a:avLst/>
          </a:prstGeom>
        </p:spPr>
        <p:txBody>
          <a:bodyPr anchorCtr="0" anchor="t" bIns="91425" lIns="91425" rIns="91425" tIns="91425">
            <a:noAutofit/>
          </a:bodyPr>
          <a:lstStyle/>
          <a:p>
            <a:pPr indent="-228600" lvl="0" marL="457200" rtl="0">
              <a:spcBef>
                <a:spcPts val="0"/>
              </a:spcBef>
              <a:buChar char="-"/>
            </a:pPr>
            <a:r>
              <a:rPr lang="en"/>
              <a:t>Mindfulness practice literally “trains your brain.”</a:t>
            </a:r>
          </a:p>
          <a:p>
            <a:pPr lvl="0" rtl="0">
              <a:spcBef>
                <a:spcPts val="0"/>
              </a:spcBef>
              <a:buNone/>
            </a:pPr>
            <a:r>
              <a:t/>
            </a:r>
            <a:endParaRPr/>
          </a:p>
          <a:p>
            <a:pPr indent="-228600" lvl="0" marL="457200" rtl="0">
              <a:spcBef>
                <a:spcPts val="0"/>
              </a:spcBef>
              <a:buChar char="-"/>
            </a:pPr>
            <a:r>
              <a:rPr lang="en"/>
              <a:t>Research using MRI technology has shown a physiological shift in the brain when mindful practice is used. </a:t>
            </a:r>
          </a:p>
          <a:p>
            <a:pPr lvl="0" rtl="0">
              <a:spcBef>
                <a:spcPts val="0"/>
              </a:spcBef>
              <a:buNone/>
            </a:pPr>
            <a:r>
              <a:t/>
            </a:r>
            <a:endParaRPr/>
          </a:p>
          <a:p>
            <a:pPr indent="-228600" lvl="0" marL="457200">
              <a:spcBef>
                <a:spcPts val="0"/>
              </a:spcBef>
              <a:buChar char="-"/>
            </a:pPr>
            <a:r>
              <a:rPr lang="en"/>
              <a:t>The insula cortex feeds information forward to the prefrontal cortex when mindfulness techniques are used. </a:t>
            </a:r>
          </a:p>
        </p:txBody>
      </p:sp>
    </p:spTree>
  </p:cSld>
  <p:clrMapOvr>
    <a:masterClrMapping/>
  </p:clrMapOvr>
  <p:transition spd="slow">
    <p:cut/>
  </p:transition>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16" name="Shape 116"/>
        <p:cNvGrpSpPr/>
        <p:nvPr/>
      </p:nvGrpSpPr>
      <p:grpSpPr>
        <a:xfrm>
          <a:off x="0" y="0"/>
          <a:ext cx="0" cy="0"/>
          <a:chOff x="0" y="0"/>
          <a:chExt cx="0" cy="0"/>
        </a:xfrm>
      </p:grpSpPr>
      <p:sp>
        <p:nvSpPr>
          <p:cNvPr id="117" name="Shape 117"/>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Why is it beneficial? </a:t>
            </a:r>
          </a:p>
        </p:txBody>
      </p:sp>
      <p:sp>
        <p:nvSpPr>
          <p:cNvPr id="118" name="Shape 118"/>
          <p:cNvSpPr txBox="1"/>
          <p:nvPr>
            <p:ph idx="1" type="body"/>
          </p:nvPr>
        </p:nvSpPr>
        <p:spPr>
          <a:xfrm>
            <a:off x="311700" y="1229875"/>
            <a:ext cx="8520599" cy="3339000"/>
          </a:xfrm>
          <a:prstGeom prst="rect">
            <a:avLst/>
          </a:prstGeom>
        </p:spPr>
        <p:txBody>
          <a:bodyPr anchorCtr="0" anchor="t" bIns="91425" lIns="91425" rIns="91425" tIns="91425">
            <a:noAutofit/>
          </a:bodyPr>
          <a:lstStyle/>
          <a:p>
            <a:pPr indent="-228600" lvl="0" marL="457200" rtl="0">
              <a:spcBef>
                <a:spcPts val="0"/>
              </a:spcBef>
            </a:pPr>
            <a:r>
              <a:rPr lang="en"/>
              <a:t>Beneficial in physical, psychological and social realms </a:t>
            </a:r>
          </a:p>
          <a:p>
            <a:pPr indent="-228600" lvl="0" marL="457200" rtl="0">
              <a:spcBef>
                <a:spcPts val="0"/>
              </a:spcBef>
            </a:pPr>
            <a:r>
              <a:rPr lang="en"/>
              <a:t>Boosts the immune system’s ability to fight off infection</a:t>
            </a:r>
          </a:p>
          <a:p>
            <a:pPr indent="-228600" lvl="0" marL="457200" rtl="0">
              <a:spcBef>
                <a:spcPts val="0"/>
              </a:spcBef>
            </a:pPr>
            <a:r>
              <a:rPr lang="en"/>
              <a:t>Increases positive emotions, decreases stress and sometimes depression</a:t>
            </a:r>
          </a:p>
          <a:p>
            <a:pPr indent="-228600" lvl="0" marL="457200" rtl="0">
              <a:spcBef>
                <a:spcPts val="0"/>
              </a:spcBef>
            </a:pPr>
            <a:r>
              <a:rPr lang="en"/>
              <a:t>Increases regions of the brain for learning, memory, emotion, and empathy</a:t>
            </a:r>
          </a:p>
          <a:p>
            <a:pPr indent="-228600" lvl="0" marL="457200" rtl="0">
              <a:spcBef>
                <a:spcPts val="0"/>
              </a:spcBef>
            </a:pPr>
            <a:r>
              <a:rPr lang="en"/>
              <a:t>Increases focus and concentration</a:t>
            </a:r>
          </a:p>
          <a:p>
            <a:pPr indent="-228600" lvl="0" marL="457200" rtl="0">
              <a:spcBef>
                <a:spcPts val="0"/>
              </a:spcBef>
            </a:pPr>
            <a:r>
              <a:rPr lang="en"/>
              <a:t>Helps manage chronic pain</a:t>
            </a:r>
          </a:p>
          <a:p>
            <a:pPr lvl="0">
              <a:spcBef>
                <a:spcPts val="0"/>
              </a:spcBef>
              <a:buNone/>
            </a:pPr>
            <a:r>
              <a:rPr lang="en"/>
              <a:t> </a:t>
            </a:r>
          </a:p>
        </p:txBody>
      </p:sp>
    </p:spTree>
  </p:cSld>
  <p:clrMapOvr>
    <a:masterClrMapping/>
  </p:clrMapOvr>
  <p:transition spd="slow">
    <p:cut/>
  </p:transition>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22" name="Shape 122"/>
        <p:cNvGrpSpPr/>
        <p:nvPr/>
      </p:nvGrpSpPr>
      <p:grpSpPr>
        <a:xfrm>
          <a:off x="0" y="0"/>
          <a:ext cx="0" cy="0"/>
          <a:chOff x="0" y="0"/>
          <a:chExt cx="0" cy="0"/>
        </a:xfrm>
      </p:grpSpPr>
      <p:sp>
        <p:nvSpPr>
          <p:cNvPr id="123" name="Shape 123"/>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Chronic pain and Mindfulness</a:t>
            </a:r>
          </a:p>
        </p:txBody>
      </p:sp>
      <p:sp>
        <p:nvSpPr>
          <p:cNvPr id="124" name="Shape 124"/>
          <p:cNvSpPr txBox="1"/>
          <p:nvPr>
            <p:ph idx="1" type="body"/>
          </p:nvPr>
        </p:nvSpPr>
        <p:spPr>
          <a:xfrm>
            <a:off x="311700" y="1229875"/>
            <a:ext cx="8520599" cy="3339000"/>
          </a:xfrm>
          <a:prstGeom prst="rect">
            <a:avLst/>
          </a:prstGeom>
        </p:spPr>
        <p:txBody>
          <a:bodyPr anchorCtr="0" anchor="t" bIns="91425" lIns="91425" rIns="91425" tIns="91425">
            <a:noAutofit/>
          </a:bodyPr>
          <a:lstStyle/>
          <a:p>
            <a:pPr indent="-228600" lvl="0" marL="457200" rtl="0">
              <a:spcBef>
                <a:spcPts val="0"/>
              </a:spcBef>
              <a:buSzPct val="100000"/>
            </a:pPr>
            <a:r>
              <a:rPr lang="en" sz="1600"/>
              <a:t>Might seem counterintuitive to focus on the pain but….the paying attention can actually help the pain</a:t>
            </a:r>
          </a:p>
          <a:p>
            <a:pPr indent="-228600" lvl="0" marL="457200" rtl="0">
              <a:spcBef>
                <a:spcPts val="0"/>
              </a:spcBef>
              <a:buSzPct val="100000"/>
            </a:pPr>
            <a:r>
              <a:rPr lang="en" sz="1600"/>
              <a:t>Usually our brain has negative thoughts and judgement of pain</a:t>
            </a:r>
          </a:p>
          <a:p>
            <a:pPr indent="-228600" lvl="0" marL="457200" rtl="0">
              <a:spcBef>
                <a:spcPts val="0"/>
              </a:spcBef>
              <a:buSzPct val="100000"/>
            </a:pPr>
            <a:r>
              <a:rPr lang="en" sz="1600"/>
              <a:t>These negative thoughts fuel anxiety, depression and makes the pain seem worse</a:t>
            </a:r>
          </a:p>
          <a:p>
            <a:pPr indent="-228600" lvl="0" marL="457200" rtl="0">
              <a:spcBef>
                <a:spcPts val="0"/>
              </a:spcBef>
              <a:buSzPct val="100000"/>
            </a:pPr>
            <a:r>
              <a:rPr lang="en" sz="1600"/>
              <a:t>With mindfulness, we pay attention to the pain with curiosity and without judgement</a:t>
            </a:r>
          </a:p>
          <a:p>
            <a:pPr indent="-228600" lvl="0" marL="457200" rtl="0">
              <a:spcBef>
                <a:spcPts val="0"/>
              </a:spcBef>
              <a:buSzPct val="100000"/>
            </a:pPr>
            <a:r>
              <a:rPr lang="en" sz="1600">
                <a:solidFill>
                  <a:srgbClr val="2E2E2E"/>
                </a:solidFill>
                <a:highlight>
                  <a:srgbClr val="FFFFFF"/>
                </a:highlight>
                <a:latin typeface="Arial"/>
                <a:ea typeface="Arial"/>
                <a:cs typeface="Arial"/>
                <a:sym typeface="Arial"/>
              </a:rPr>
              <a:t>Mindfulness helps to shift the focus of control from the outside (“this is happening to me and there is nothing I can do about it”) to the inside (“this is happening to me but I can choose how I relate to it”).</a:t>
            </a:r>
          </a:p>
          <a:p>
            <a:pPr indent="-228600" lvl="0" marL="457200" rtl="0">
              <a:spcBef>
                <a:spcPts val="0"/>
              </a:spcBef>
              <a:buSzPct val="100000"/>
            </a:pPr>
            <a:r>
              <a:rPr i="1" lang="en" sz="1600">
                <a:solidFill>
                  <a:srgbClr val="2E2E2E"/>
                </a:solidFill>
                <a:highlight>
                  <a:srgbClr val="FFFFFF"/>
                </a:highlight>
                <a:latin typeface="Arial"/>
                <a:ea typeface="Arial"/>
                <a:cs typeface="Arial"/>
                <a:sym typeface="Arial"/>
              </a:rPr>
              <a:t>“When it comes to chronic pain, the key is learning to live with it rather than vainly trying to avoid or eradicate it,” Christiane Wolf, M.D.</a:t>
            </a:r>
          </a:p>
          <a:p>
            <a:pPr lvl="0">
              <a:spcBef>
                <a:spcPts val="0"/>
              </a:spcBef>
              <a:buNone/>
            </a:pPr>
            <a:r>
              <a:t/>
            </a:r>
            <a:endParaRPr/>
          </a:p>
        </p:txBody>
      </p:sp>
    </p:spTree>
  </p:cSld>
  <p:clrMapOvr>
    <a:masterClrMapping/>
  </p:clrMapOvr>
  <p:transition spd="slow">
    <p:cut/>
  </p:transition>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28" name="Shape 128"/>
        <p:cNvGrpSpPr/>
        <p:nvPr/>
      </p:nvGrpSpPr>
      <p:grpSpPr>
        <a:xfrm>
          <a:off x="0" y="0"/>
          <a:ext cx="0" cy="0"/>
          <a:chOff x="0" y="0"/>
          <a:chExt cx="0" cy="0"/>
        </a:xfrm>
      </p:grpSpPr>
      <p:sp>
        <p:nvSpPr>
          <p:cNvPr id="129" name="Shape 129"/>
          <p:cNvSpPr txBox="1"/>
          <p:nvPr>
            <p:ph type="title"/>
          </p:nvPr>
        </p:nvSpPr>
        <p:spPr>
          <a:xfrm>
            <a:off x="311700" y="410000"/>
            <a:ext cx="8520599" cy="607800"/>
          </a:xfrm>
          <a:prstGeom prst="rect">
            <a:avLst/>
          </a:prstGeom>
        </p:spPr>
        <p:txBody>
          <a:bodyPr anchorCtr="0" anchor="t" bIns="91425" lIns="91425" rIns="91425" tIns="91425">
            <a:noAutofit/>
          </a:bodyPr>
          <a:lstStyle/>
          <a:p>
            <a:pPr>
              <a:spcBef>
                <a:spcPts val="0"/>
              </a:spcBef>
              <a:buNone/>
            </a:pPr>
            <a:r>
              <a:rPr lang="en"/>
              <a:t>Research	</a:t>
            </a:r>
          </a:p>
        </p:txBody>
      </p:sp>
      <p:sp>
        <p:nvSpPr>
          <p:cNvPr id="130" name="Shape 130"/>
          <p:cNvSpPr txBox="1"/>
          <p:nvPr>
            <p:ph idx="1" type="body"/>
          </p:nvPr>
        </p:nvSpPr>
        <p:spPr>
          <a:xfrm>
            <a:off x="311700" y="1229875"/>
            <a:ext cx="8520599" cy="3339000"/>
          </a:xfrm>
          <a:prstGeom prst="rect">
            <a:avLst/>
          </a:prstGeom>
        </p:spPr>
        <p:txBody>
          <a:bodyPr anchorCtr="0" anchor="t" bIns="91425" lIns="91425" rIns="91425" tIns="91425">
            <a:noAutofit/>
          </a:bodyPr>
          <a:lstStyle/>
          <a:p>
            <a:pPr indent="-228600" lvl="0" marL="457200" rtl="0">
              <a:spcBef>
                <a:spcPts val="0"/>
              </a:spcBef>
            </a:pPr>
            <a:r>
              <a:rPr lang="en"/>
              <a:t>38 patients with back or joint pain and psychological distress participated in a 8 week mindfulness-based stress reduction program which included body scans, yoga and meditation.  </a:t>
            </a:r>
          </a:p>
          <a:p>
            <a:pPr indent="-228600" lvl="1" marL="914400" rtl="0">
              <a:spcBef>
                <a:spcPts val="0"/>
              </a:spcBef>
            </a:pPr>
            <a:r>
              <a:rPr lang="en"/>
              <a:t>Results: Patients reported significant improvement in mental and physical function after the course.  They also decreased their use of health services such as emergency room</a:t>
            </a:r>
          </a:p>
          <a:p>
            <a:pPr indent="-228600" lvl="0" marL="457200" rtl="0">
              <a:spcBef>
                <a:spcPts val="0"/>
              </a:spcBef>
            </a:pPr>
            <a:r>
              <a:rPr lang="en"/>
              <a:t>Female fibromyalgia patients at Brigham and Women’s Hospital participated in a 8 week long mindfulness meditation training.	</a:t>
            </a:r>
          </a:p>
          <a:p>
            <a:pPr indent="-228600" lvl="1" marL="914400" rtl="0">
              <a:spcBef>
                <a:spcPts val="0"/>
              </a:spcBef>
            </a:pPr>
            <a:r>
              <a:rPr lang="en"/>
              <a:t>Results: Patients were more able to engage with their pain and had fewer tendencies to dwell on negative thoughts.  They still sensed their pain but were able to manage their emotional responses more effectively </a:t>
            </a:r>
          </a:p>
        </p:txBody>
      </p:sp>
    </p:spTree>
  </p:cSld>
  <p:clrMapOvr>
    <a:masterClrMapping/>
  </p:clrMapOvr>
  <p:transition spd="slow">
    <p:cut/>
  </p:transition>
</p:sld>
</file>

<file path=ppt/theme/theme1.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geometric">
  <a:themeElements>
    <a:clrScheme name="Geometric">
      <a:dk1>
        <a:srgbClr val="2A3990"/>
      </a:dk1>
      <a:lt1>
        <a:srgbClr val="FFFFFF"/>
      </a:lt1>
      <a:dk2>
        <a:srgbClr val="434343"/>
      </a:dk2>
      <a:lt2>
        <a:srgbClr val="999999"/>
      </a:lt2>
      <a:accent1>
        <a:srgbClr val="212D74"/>
      </a:accent1>
      <a:accent2>
        <a:srgbClr val="3949AB"/>
      </a:accent2>
      <a:accent3>
        <a:srgbClr val="9C254D"/>
      </a:accent3>
      <a:accent4>
        <a:srgbClr val="D23369"/>
      </a:accent4>
      <a:accent5>
        <a:srgbClr val="F06292"/>
      </a:accent5>
      <a:accent6>
        <a:srgbClr val="7890CD"/>
      </a:accent6>
      <a:hlink>
        <a:srgbClr val="F06292"/>
      </a:hlink>
      <a:folHlink>
        <a:srgbClr val="F0629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